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403de3a2645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90c8b558c477a"/>
  </p:sldMasterIdLst>
  <p:sldIdLst>
    <p:sldId xmlns:r="http://schemas.openxmlformats.org/officeDocument/2006/relationships" id="256" r:id="Rb5bd57363a8d43a7"/>
    <p:sldId xmlns:r="http://schemas.openxmlformats.org/officeDocument/2006/relationships" id="257" r:id="R7767469669e440c0"/>
    <p:sldId xmlns:r="http://schemas.openxmlformats.org/officeDocument/2006/relationships" id="258" r:id="R9dae4ed476e840c1"/>
    <p:sldId xmlns:r="http://schemas.openxmlformats.org/officeDocument/2006/relationships" id="259" r:id="R93b04cdd44614f27"/>
    <p:sldId xmlns:r="http://schemas.openxmlformats.org/officeDocument/2006/relationships" id="260" r:id="R0d8b4feaafd44842"/>
    <p:sldId xmlns:r="http://schemas.openxmlformats.org/officeDocument/2006/relationships" id="261" r:id="R725687ab301e4a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90c8b558c477a" /><Relationship Type="http://schemas.openxmlformats.org/officeDocument/2006/relationships/slide" Target="/ppt/slides/slide1.xml" Id="Rb5bd57363a8d43a7" /><Relationship Type="http://schemas.openxmlformats.org/officeDocument/2006/relationships/slide" Target="/ppt/slides/slide2.xml" Id="R7767469669e440c0" /><Relationship Type="http://schemas.openxmlformats.org/officeDocument/2006/relationships/slide" Target="/ppt/slides/slide3.xml" Id="R9dae4ed476e840c1" /><Relationship Type="http://schemas.openxmlformats.org/officeDocument/2006/relationships/slide" Target="/ppt/slides/slide4.xml" Id="R93b04cdd44614f27" /><Relationship Type="http://schemas.openxmlformats.org/officeDocument/2006/relationships/slide" Target="/ppt/slides/slide5.xml" Id="R0d8b4feaafd44842" /><Relationship Type="http://schemas.openxmlformats.org/officeDocument/2006/relationships/slide" Target="/ppt/slides/slide6.xml" Id="R725687ab301e4a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1945eb44f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cca9ce4164a61" /><Relationship Type="http://schemas.openxmlformats.org/officeDocument/2006/relationships/theme" Target="/ppt/slideMasters/theme/theme1.xml" Id="R241cb2a790c9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2cca9ce4164a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95d15edbc44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2501980924c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03df4de71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82d56ec2748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895d1313649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2b344da3a41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GC RIEBER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INDUSTRI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997 204 867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INDUSTRI AS</a:t>
            </a:r>
          </a:p>
        </p:txBody>
      </p:sp>
    </p:spTree>
  </p:cSld>
  <p:clrMapOvr>
    <a:masterClrMapping xmlns:a="http://schemas.openxmlformats.org/drawingml/2006/main"/>
  </p:clrMapOvr>
</p:sld>
</file>