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8b93a5c4749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b130f7e9c54af1"/>
  </p:sldMasterIdLst>
  <p:sldIdLst>
    <p:sldId xmlns:r="http://schemas.openxmlformats.org/officeDocument/2006/relationships" id="256" r:id="Rdbd364dc7cbe485f"/>
    <p:sldId xmlns:r="http://schemas.openxmlformats.org/officeDocument/2006/relationships" id="257" r:id="R13c789f923fc49cf"/>
    <p:sldId xmlns:r="http://schemas.openxmlformats.org/officeDocument/2006/relationships" id="258" r:id="Ra9bd5e73e0c04799"/>
    <p:sldId xmlns:r="http://schemas.openxmlformats.org/officeDocument/2006/relationships" id="259" r:id="Rce24576f1efb4f0f"/>
    <p:sldId xmlns:r="http://schemas.openxmlformats.org/officeDocument/2006/relationships" id="260" r:id="Rf17a6f8b5e8f421a"/>
    <p:sldId xmlns:r="http://schemas.openxmlformats.org/officeDocument/2006/relationships" id="261" r:id="R2ce01126bd254e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130f7e9c54af1" /><Relationship Type="http://schemas.openxmlformats.org/officeDocument/2006/relationships/slide" Target="/ppt/slides/slide1.xml" Id="Rdbd364dc7cbe485f" /><Relationship Type="http://schemas.openxmlformats.org/officeDocument/2006/relationships/slide" Target="/ppt/slides/slide2.xml" Id="R13c789f923fc49cf" /><Relationship Type="http://schemas.openxmlformats.org/officeDocument/2006/relationships/slide" Target="/ppt/slides/slide3.xml" Id="Ra9bd5e73e0c04799" /><Relationship Type="http://schemas.openxmlformats.org/officeDocument/2006/relationships/slide" Target="/ppt/slides/slide4.xml" Id="Rce24576f1efb4f0f" /><Relationship Type="http://schemas.openxmlformats.org/officeDocument/2006/relationships/slide" Target="/ppt/slides/slide5.xml" Id="Rf17a6f8b5e8f421a" /><Relationship Type="http://schemas.openxmlformats.org/officeDocument/2006/relationships/slide" Target="/ppt/slides/slide6.xml" Id="R2ce01126bd254e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459143decb4f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820eff82746de" /><Relationship Type="http://schemas.openxmlformats.org/officeDocument/2006/relationships/theme" Target="/ppt/slideMasters/theme/theme1.xml" Id="Rf7e8f25e100f41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6820eff82746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0df1ddf7543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193fbb41046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15dfdf21c4c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9cbdc243449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3787bcfb34f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5189b8d4c4a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TROMSBYGG - NYSTED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TROMSBYGG - NYSTED AS</a:t>
            </a:r>
          </a:p>
        </p:txBody>
      </p:sp>
    </p:spTree>
  </p:cSld>
  <p:clrMapOvr>
    <a:masterClrMapping xmlns:a="http://schemas.openxmlformats.org/drawingml/2006/main"/>
  </p:clrMapOvr>
</p:sld>
</file>