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164ce12f0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bb2b0e82f49e7"/>
  </p:sldMasterIdLst>
  <p:sldIdLst>
    <p:sldId xmlns:r="http://schemas.openxmlformats.org/officeDocument/2006/relationships" id="256" r:id="Re7c642aae1034f75"/>
    <p:sldId xmlns:r="http://schemas.openxmlformats.org/officeDocument/2006/relationships" id="257" r:id="Rc040c80b0e294d5a"/>
    <p:sldId xmlns:r="http://schemas.openxmlformats.org/officeDocument/2006/relationships" id="258" r:id="R19763a58f7f94b55"/>
    <p:sldId xmlns:r="http://schemas.openxmlformats.org/officeDocument/2006/relationships" id="259" r:id="R9ae77d64034b4e34"/>
    <p:sldId xmlns:r="http://schemas.openxmlformats.org/officeDocument/2006/relationships" id="260" r:id="R3fb98654a67842a0"/>
    <p:sldId xmlns:r="http://schemas.openxmlformats.org/officeDocument/2006/relationships" id="261" r:id="Rfe865503610a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bb2b0e82f49e7" /><Relationship Type="http://schemas.openxmlformats.org/officeDocument/2006/relationships/slide" Target="/ppt/slides/slide1.xml" Id="Re7c642aae1034f75" /><Relationship Type="http://schemas.openxmlformats.org/officeDocument/2006/relationships/slide" Target="/ppt/slides/slide2.xml" Id="Rc040c80b0e294d5a" /><Relationship Type="http://schemas.openxmlformats.org/officeDocument/2006/relationships/slide" Target="/ppt/slides/slide3.xml" Id="R19763a58f7f94b55" /><Relationship Type="http://schemas.openxmlformats.org/officeDocument/2006/relationships/slide" Target="/ppt/slides/slide4.xml" Id="R9ae77d64034b4e34" /><Relationship Type="http://schemas.openxmlformats.org/officeDocument/2006/relationships/slide" Target="/ppt/slides/slide5.xml" Id="R3fb98654a67842a0" /><Relationship Type="http://schemas.openxmlformats.org/officeDocument/2006/relationships/slide" Target="/ppt/slides/slide6.xml" Id="Rfe865503610a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e8bfbe4714c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13ed7edd4e6b" /><Relationship Type="http://schemas.openxmlformats.org/officeDocument/2006/relationships/theme" Target="/ppt/slideMasters/theme/theme1.xml" Id="R945b4db426a540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413ed7edd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8a26f5faa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7318e47f7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c02fecf84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f42ce4f7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d4969caf5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9bf48c5ee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TROMSBYGG - NYSTED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TROMSBYGG - NYSTED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NYSTED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TROMSBYGG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