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8f753f33dc4fe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5cd463632034c57"/>
  </p:sldMasterIdLst>
  <p:sldIdLst>
    <p:sldId xmlns:r="http://schemas.openxmlformats.org/officeDocument/2006/relationships" id="256" r:id="Rbf9b7c1f0d384c33"/>
    <p:sldId xmlns:r="http://schemas.openxmlformats.org/officeDocument/2006/relationships" id="257" r:id="R53c29fbd46bf45c4"/>
    <p:sldId xmlns:r="http://schemas.openxmlformats.org/officeDocument/2006/relationships" id="258" r:id="Re4380d847c5c497b"/>
    <p:sldId xmlns:r="http://schemas.openxmlformats.org/officeDocument/2006/relationships" id="259" r:id="Rb5be3af5def64888"/>
    <p:sldId xmlns:r="http://schemas.openxmlformats.org/officeDocument/2006/relationships" id="260" r:id="Rc6d3235a403e4bca"/>
    <p:sldId xmlns:r="http://schemas.openxmlformats.org/officeDocument/2006/relationships" id="261" r:id="R3b1a400d5f7c4d04"/>
    <p:sldId xmlns:r="http://schemas.openxmlformats.org/officeDocument/2006/relationships" id="262" r:id="R07106c0991a3484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cd463632034c57" /><Relationship Type="http://schemas.openxmlformats.org/officeDocument/2006/relationships/slide" Target="/ppt/slides/slide1.xml" Id="Rbf9b7c1f0d384c33" /><Relationship Type="http://schemas.openxmlformats.org/officeDocument/2006/relationships/slide" Target="/ppt/slides/slide2.xml" Id="R53c29fbd46bf45c4" /><Relationship Type="http://schemas.openxmlformats.org/officeDocument/2006/relationships/slide" Target="/ppt/slides/slide3.xml" Id="Re4380d847c5c497b" /><Relationship Type="http://schemas.openxmlformats.org/officeDocument/2006/relationships/slide" Target="/ppt/slides/slide4.xml" Id="Rb5be3af5def64888" /><Relationship Type="http://schemas.openxmlformats.org/officeDocument/2006/relationships/slide" Target="/ppt/slides/slide5.xml" Id="Rc6d3235a403e4bca" /><Relationship Type="http://schemas.openxmlformats.org/officeDocument/2006/relationships/slide" Target="/ppt/slides/slide6.xml" Id="R3b1a400d5f7c4d04" /><Relationship Type="http://schemas.openxmlformats.org/officeDocument/2006/relationships/slide" Target="/ppt/slides/slide7.xml" Id="R07106c0991a3484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0c9104e243469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91a781429149ac" /><Relationship Type="http://schemas.openxmlformats.org/officeDocument/2006/relationships/theme" Target="/ppt/slideMasters/theme/theme1.xml" Id="R826dd4fb8108465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d91a781429149a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f389b2ce514e0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4a18e94d414ee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35874609b246e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058b3d6f0f4d4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5ac494643744e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a76b5fe8d749d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d2de5a83d7410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NBH SOGN EIGEDOM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NBH SOGN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NBH SOGN EIGEDOM AS ble etablert [år] og holder til i Kaupanger.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NBH SOGN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NBH SOGN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NBH SOGN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340 580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1 642 745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19 448 980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43 382 286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NBH SOGN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 &amp; BOLIGMARKEDET EIENDOM A/S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TELLE GRUPPEN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NBH SOGN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Bordvegen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6854 Kaupanger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 67 23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sogn@nordbohus.no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997 214 307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NBH SOGN EIGEDOM AS</a:t>
            </a:r>
          </a:p>
        </p:txBody>
      </p:sp>
    </p:spTree>
  </p:cSld>
  <p:clrMapOvr>
    <a:masterClrMapping xmlns:a="http://schemas.openxmlformats.org/drawingml/2006/main"/>
  </p:clrMapOvr>
</p:sld>
</file>