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efa3865e7e45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9b805d7c894942"/>
  </p:sldMasterIdLst>
  <p:sldIdLst>
    <p:sldId xmlns:r="http://schemas.openxmlformats.org/officeDocument/2006/relationships" id="256" r:id="R81d24f3879cf4d98"/>
    <p:sldId xmlns:r="http://schemas.openxmlformats.org/officeDocument/2006/relationships" id="257" r:id="Re5e6692350e3402c"/>
    <p:sldId xmlns:r="http://schemas.openxmlformats.org/officeDocument/2006/relationships" id="258" r:id="R000a9146323441bd"/>
    <p:sldId xmlns:r="http://schemas.openxmlformats.org/officeDocument/2006/relationships" id="259" r:id="R77084c0049394abf"/>
    <p:sldId xmlns:r="http://schemas.openxmlformats.org/officeDocument/2006/relationships" id="260" r:id="Rb6e9e2609ee641f0"/>
    <p:sldId xmlns:r="http://schemas.openxmlformats.org/officeDocument/2006/relationships" id="261" r:id="R5df3dee0462544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9b805d7c894942" /><Relationship Type="http://schemas.openxmlformats.org/officeDocument/2006/relationships/slide" Target="/ppt/slides/slide1.xml" Id="R81d24f3879cf4d98" /><Relationship Type="http://schemas.openxmlformats.org/officeDocument/2006/relationships/slide" Target="/ppt/slides/slide2.xml" Id="Re5e6692350e3402c" /><Relationship Type="http://schemas.openxmlformats.org/officeDocument/2006/relationships/slide" Target="/ppt/slides/slide3.xml" Id="R000a9146323441bd" /><Relationship Type="http://schemas.openxmlformats.org/officeDocument/2006/relationships/slide" Target="/ppt/slides/slide4.xml" Id="R77084c0049394abf" /><Relationship Type="http://schemas.openxmlformats.org/officeDocument/2006/relationships/slide" Target="/ppt/slides/slide5.xml" Id="Rb6e9e2609ee641f0" /><Relationship Type="http://schemas.openxmlformats.org/officeDocument/2006/relationships/slide" Target="/ppt/slides/slide6.xml" Id="R5df3dee0462544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522395de534d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5f2f839109468c" /><Relationship Type="http://schemas.openxmlformats.org/officeDocument/2006/relationships/theme" Target="/ppt/slideMasters/theme/theme1.xml" Id="R698866f5bf9a49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5f2f83910946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daccef44847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4aa6c22bcb44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2fd5ed365840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6224fd16f746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a77741ebfc47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55dab6917c4b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JACK'S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JACK'S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JACK'S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JACK'S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JACK'S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JACK'S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THEIVENTHIRAM NIMALESWARA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JACK'S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997 223 713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JACK'S AS</a:t>
            </a:r>
          </a:p>
        </p:txBody>
      </p:sp>
    </p:spTree>
  </p:cSld>
  <p:clrMapOvr>
    <a:masterClrMapping xmlns:a="http://schemas.openxmlformats.org/drawingml/2006/main"/>
  </p:clrMapOvr>
</p:sld>
</file>