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3a2fb3043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ca2b1318846a1"/>
  </p:sldMasterIdLst>
  <p:sldIdLst>
    <p:sldId xmlns:r="http://schemas.openxmlformats.org/officeDocument/2006/relationships" id="256" r:id="R9ecaac7892284450"/>
    <p:sldId xmlns:r="http://schemas.openxmlformats.org/officeDocument/2006/relationships" id="257" r:id="Rb32a5fe20115443d"/>
    <p:sldId xmlns:r="http://schemas.openxmlformats.org/officeDocument/2006/relationships" id="258" r:id="R351041f3eb784cac"/>
    <p:sldId xmlns:r="http://schemas.openxmlformats.org/officeDocument/2006/relationships" id="259" r:id="R1465cb974a844ace"/>
    <p:sldId xmlns:r="http://schemas.openxmlformats.org/officeDocument/2006/relationships" id="260" r:id="R34d99b083b234b98"/>
    <p:sldId xmlns:r="http://schemas.openxmlformats.org/officeDocument/2006/relationships" id="261" r:id="Rc06e4068cf07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ca2b1318846a1" /><Relationship Type="http://schemas.openxmlformats.org/officeDocument/2006/relationships/slide" Target="/ppt/slides/slide1.xml" Id="R9ecaac7892284450" /><Relationship Type="http://schemas.openxmlformats.org/officeDocument/2006/relationships/slide" Target="/ppt/slides/slide2.xml" Id="Rb32a5fe20115443d" /><Relationship Type="http://schemas.openxmlformats.org/officeDocument/2006/relationships/slide" Target="/ppt/slides/slide3.xml" Id="R351041f3eb784cac" /><Relationship Type="http://schemas.openxmlformats.org/officeDocument/2006/relationships/slide" Target="/ppt/slides/slide4.xml" Id="R1465cb974a844ace" /><Relationship Type="http://schemas.openxmlformats.org/officeDocument/2006/relationships/slide" Target="/ppt/slides/slide5.xml" Id="R34d99b083b234b98" /><Relationship Type="http://schemas.openxmlformats.org/officeDocument/2006/relationships/slide" Target="/ppt/slides/slide6.xml" Id="Rc06e4068cf07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2b922d161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4d4faf7d49ef" /><Relationship Type="http://schemas.openxmlformats.org/officeDocument/2006/relationships/theme" Target="/ppt/slideMasters/theme/theme1.xml" Id="R273ee7834f44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e4d4faf7d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e316236b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3ea21dd3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da549b9fd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e7f77a19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cde50238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70989bffe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FORTUNA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stein-inge@fortunaregnskap.no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www.fortunaregnskap.no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997 233 131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REGNSKAP AS</a:t>
            </a:r>
          </a:p>
        </p:txBody>
      </p:sp>
    </p:spTree>
  </p:cSld>
  <p:clrMapOvr>
    <a:masterClrMapping xmlns:a="http://schemas.openxmlformats.org/drawingml/2006/main"/>
  </p:clrMapOvr>
</p:sld>
</file>