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d800fa411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cd848ccf54ffa"/>
  </p:sldMasterIdLst>
  <p:sldIdLst>
    <p:sldId xmlns:r="http://schemas.openxmlformats.org/officeDocument/2006/relationships" id="256" r:id="R0ad1bb29111045a4"/>
    <p:sldId xmlns:r="http://schemas.openxmlformats.org/officeDocument/2006/relationships" id="257" r:id="R5ba08e2aeb0f4ddd"/>
    <p:sldId xmlns:r="http://schemas.openxmlformats.org/officeDocument/2006/relationships" id="258" r:id="R211fcdf7c4e64fcb"/>
    <p:sldId xmlns:r="http://schemas.openxmlformats.org/officeDocument/2006/relationships" id="259" r:id="R7c953e6ae12343db"/>
    <p:sldId xmlns:r="http://schemas.openxmlformats.org/officeDocument/2006/relationships" id="260" r:id="R56b07bc08c6e423c"/>
    <p:sldId xmlns:r="http://schemas.openxmlformats.org/officeDocument/2006/relationships" id="261" r:id="R3b37aad18eda4fb2"/>
    <p:sldId xmlns:r="http://schemas.openxmlformats.org/officeDocument/2006/relationships" id="262" r:id="Rcb13a102fb33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cd848ccf54ffa" /><Relationship Type="http://schemas.openxmlformats.org/officeDocument/2006/relationships/slide" Target="/ppt/slides/slide1.xml" Id="R0ad1bb29111045a4" /><Relationship Type="http://schemas.openxmlformats.org/officeDocument/2006/relationships/slide" Target="/ppt/slides/slide2.xml" Id="R5ba08e2aeb0f4ddd" /><Relationship Type="http://schemas.openxmlformats.org/officeDocument/2006/relationships/slide" Target="/ppt/slides/slide3.xml" Id="R211fcdf7c4e64fcb" /><Relationship Type="http://schemas.openxmlformats.org/officeDocument/2006/relationships/slide" Target="/ppt/slides/slide4.xml" Id="R7c953e6ae12343db" /><Relationship Type="http://schemas.openxmlformats.org/officeDocument/2006/relationships/slide" Target="/ppt/slides/slide5.xml" Id="R56b07bc08c6e423c" /><Relationship Type="http://schemas.openxmlformats.org/officeDocument/2006/relationships/slide" Target="/ppt/slides/slide6.xml" Id="R3b37aad18eda4fb2" /><Relationship Type="http://schemas.openxmlformats.org/officeDocument/2006/relationships/slide" Target="/ppt/slides/slide7.xml" Id="Rcb13a102fb33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32f7166e4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2936442a14ba2" /><Relationship Type="http://schemas.openxmlformats.org/officeDocument/2006/relationships/theme" Target="/ppt/slideMasters/theme/theme1.xml" Id="R978f7cc5ce6b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2936442a1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a0de1b94c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f73d6918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5974db28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fc8eb85b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de4ce1c4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f06e41e20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ad1a4cfb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FORTUNA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FORTUNA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2 074 085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BOMSTAD JORUNN LORENTINE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stein-inge@fortunaregnskap.no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997 233 131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