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8b5388803f48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2f679ad86f4bc1"/>
  </p:sldMasterIdLst>
  <p:sldIdLst>
    <p:sldId xmlns:r="http://schemas.openxmlformats.org/officeDocument/2006/relationships" id="256" r:id="R5a041d11b3004453"/>
    <p:sldId xmlns:r="http://schemas.openxmlformats.org/officeDocument/2006/relationships" id="257" r:id="R12f330a0ddaf48b8"/>
    <p:sldId xmlns:r="http://schemas.openxmlformats.org/officeDocument/2006/relationships" id="258" r:id="R1a3fc700e8304c21"/>
    <p:sldId xmlns:r="http://schemas.openxmlformats.org/officeDocument/2006/relationships" id="259" r:id="R8e8319d3fc15409c"/>
    <p:sldId xmlns:r="http://schemas.openxmlformats.org/officeDocument/2006/relationships" id="260" r:id="R8ea3cd14f64743d8"/>
    <p:sldId xmlns:r="http://schemas.openxmlformats.org/officeDocument/2006/relationships" id="261" r:id="Rb7b33b46cc1547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2f679ad86f4bc1" /><Relationship Type="http://schemas.openxmlformats.org/officeDocument/2006/relationships/slide" Target="/ppt/slides/slide1.xml" Id="R5a041d11b3004453" /><Relationship Type="http://schemas.openxmlformats.org/officeDocument/2006/relationships/slide" Target="/ppt/slides/slide2.xml" Id="R12f330a0ddaf48b8" /><Relationship Type="http://schemas.openxmlformats.org/officeDocument/2006/relationships/slide" Target="/ppt/slides/slide3.xml" Id="R1a3fc700e8304c21" /><Relationship Type="http://schemas.openxmlformats.org/officeDocument/2006/relationships/slide" Target="/ppt/slides/slide4.xml" Id="R8e8319d3fc15409c" /><Relationship Type="http://schemas.openxmlformats.org/officeDocument/2006/relationships/slide" Target="/ppt/slides/slide5.xml" Id="R8ea3cd14f64743d8" /><Relationship Type="http://schemas.openxmlformats.org/officeDocument/2006/relationships/slide" Target="/ppt/slides/slide6.xml" Id="Rb7b33b46cc1547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04549636ca4c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80134ae3946fd" /><Relationship Type="http://schemas.openxmlformats.org/officeDocument/2006/relationships/theme" Target="/ppt/slideMasters/theme/theme1.xml" Id="R0e87c62c02cb48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a80134ae3946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b16956d6a4e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0dc3368a9c40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4508910e649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1767957b8246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4d335115140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a616521c04a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KLEIVAVEIEN 2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KLEIVAVEIEN 2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KLEIVAVEIEN 2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KLEIVAVEIEN 2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KLEIVAVEIEN 2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KLEIVAVEIEN 2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HANSEN SVEIN TORE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KLEIVAVEIEN 2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997 243 773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KLEIVAVEIEN 2 EIENDOM AS</a:t>
            </a:r>
          </a:p>
        </p:txBody>
      </p:sp>
    </p:spTree>
  </p:cSld>
  <p:clrMapOvr>
    <a:masterClrMapping xmlns:a="http://schemas.openxmlformats.org/drawingml/2006/main"/>
  </p:clrMapOvr>
</p:sld>
</file>