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f9f5ebd2b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d4c5a1efe4049"/>
  </p:sldMasterIdLst>
  <p:sldIdLst>
    <p:sldId xmlns:r="http://schemas.openxmlformats.org/officeDocument/2006/relationships" id="256" r:id="R4a50304b8337424d"/>
    <p:sldId xmlns:r="http://schemas.openxmlformats.org/officeDocument/2006/relationships" id="257" r:id="Ra0390615befc4e7a"/>
    <p:sldId xmlns:r="http://schemas.openxmlformats.org/officeDocument/2006/relationships" id="258" r:id="R736b335141a342be"/>
    <p:sldId xmlns:r="http://schemas.openxmlformats.org/officeDocument/2006/relationships" id="259" r:id="R70ffb12433284d41"/>
    <p:sldId xmlns:r="http://schemas.openxmlformats.org/officeDocument/2006/relationships" id="260" r:id="R4901873b2f07419c"/>
    <p:sldId xmlns:r="http://schemas.openxmlformats.org/officeDocument/2006/relationships" id="261" r:id="R93df888d8175460e"/>
    <p:sldId xmlns:r="http://schemas.openxmlformats.org/officeDocument/2006/relationships" id="262" r:id="Rc64f1e0bc5b24b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d4c5a1efe4049" /><Relationship Type="http://schemas.openxmlformats.org/officeDocument/2006/relationships/slide" Target="/ppt/slides/slide1.xml" Id="R4a50304b8337424d" /><Relationship Type="http://schemas.openxmlformats.org/officeDocument/2006/relationships/slide" Target="/ppt/slides/slide2.xml" Id="Ra0390615befc4e7a" /><Relationship Type="http://schemas.openxmlformats.org/officeDocument/2006/relationships/slide" Target="/ppt/slides/slide3.xml" Id="R736b335141a342be" /><Relationship Type="http://schemas.openxmlformats.org/officeDocument/2006/relationships/slide" Target="/ppt/slides/slide4.xml" Id="R70ffb12433284d41" /><Relationship Type="http://schemas.openxmlformats.org/officeDocument/2006/relationships/slide" Target="/ppt/slides/slide5.xml" Id="R4901873b2f07419c" /><Relationship Type="http://schemas.openxmlformats.org/officeDocument/2006/relationships/slide" Target="/ppt/slides/slide6.xml" Id="R93df888d8175460e" /><Relationship Type="http://schemas.openxmlformats.org/officeDocument/2006/relationships/slide" Target="/ppt/slides/slide7.xml" Id="Rc64f1e0bc5b24b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17550c6b144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fc219094a4c22" /><Relationship Type="http://schemas.openxmlformats.org/officeDocument/2006/relationships/theme" Target="/ppt/slideMasters/theme/theme1.xml" Id="Ra051d5ec66954b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fc219094a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96ff2e27c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3714ed886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352009cd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c7eae746f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40ace78948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d7f6f7c46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211c98276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RELASJONSPARTNER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RELASJONSPARTNER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334 637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TORE KOPPERUD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Bjerkeveien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geir@relasjonspartner.no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www.relasjonspartner.no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997 246 713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RELASJONSPARTNER AS</a:t>
            </a:r>
          </a:p>
        </p:txBody>
      </p:sp>
    </p:spTree>
  </p:cSld>
  <p:clrMapOvr>
    <a:masterClrMapping xmlns:a="http://schemas.openxmlformats.org/drawingml/2006/main"/>
  </p:clrMapOvr>
</p:sld>
</file>