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a8918fecfa44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e1b02098e34f80"/>
  </p:sldMasterIdLst>
  <p:sldIdLst>
    <p:sldId xmlns:r="http://schemas.openxmlformats.org/officeDocument/2006/relationships" id="256" r:id="Rede8d4a4eec340e0"/>
    <p:sldId xmlns:r="http://schemas.openxmlformats.org/officeDocument/2006/relationships" id="257" r:id="Ra0b46040c1664742"/>
    <p:sldId xmlns:r="http://schemas.openxmlformats.org/officeDocument/2006/relationships" id="258" r:id="Rd1673d6b2e124941"/>
    <p:sldId xmlns:r="http://schemas.openxmlformats.org/officeDocument/2006/relationships" id="259" r:id="Rd7e633dde9ed4045"/>
    <p:sldId xmlns:r="http://schemas.openxmlformats.org/officeDocument/2006/relationships" id="260" r:id="R6fdb7632340d4ec9"/>
    <p:sldId xmlns:r="http://schemas.openxmlformats.org/officeDocument/2006/relationships" id="261" r:id="R3fd370c2d7ec40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e1b02098e34f80" /><Relationship Type="http://schemas.openxmlformats.org/officeDocument/2006/relationships/slide" Target="/ppt/slides/slide1.xml" Id="Rede8d4a4eec340e0" /><Relationship Type="http://schemas.openxmlformats.org/officeDocument/2006/relationships/slide" Target="/ppt/slides/slide2.xml" Id="Ra0b46040c1664742" /><Relationship Type="http://schemas.openxmlformats.org/officeDocument/2006/relationships/slide" Target="/ppt/slides/slide3.xml" Id="Rd1673d6b2e124941" /><Relationship Type="http://schemas.openxmlformats.org/officeDocument/2006/relationships/slide" Target="/ppt/slides/slide4.xml" Id="Rd7e633dde9ed4045" /><Relationship Type="http://schemas.openxmlformats.org/officeDocument/2006/relationships/slide" Target="/ppt/slides/slide5.xml" Id="R6fdb7632340d4ec9" /><Relationship Type="http://schemas.openxmlformats.org/officeDocument/2006/relationships/slide" Target="/ppt/slides/slide6.xml" Id="R3fd370c2d7ec40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4b244b09045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bdfc23c724d63" /><Relationship Type="http://schemas.openxmlformats.org/officeDocument/2006/relationships/theme" Target="/ppt/slideMasters/theme/theme1.xml" Id="Re9e5ed087e8345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abdfc23c724d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c9a21513b48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95286c8fc43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a09806e7a4a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a2c28cf8d4c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9b7d56af14f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d57f23a604a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KONSOLID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KONSOLID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KONSOLID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KONSOLID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KONSOLID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KONSOLID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997 254 708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KONSOLID AS</a:t>
            </a:r>
          </a:p>
        </p:txBody>
      </p:sp>
    </p:spTree>
  </p:cSld>
  <p:clrMapOvr>
    <a:masterClrMapping xmlns:a="http://schemas.openxmlformats.org/drawingml/2006/main"/>
  </p:clrMapOvr>
</p:sld>
</file>