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350f251e1e4d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a7915035f748c8"/>
  </p:sldMasterIdLst>
  <p:sldIdLst>
    <p:sldId xmlns:r="http://schemas.openxmlformats.org/officeDocument/2006/relationships" id="256" r:id="R0e46307587b6451b"/>
    <p:sldId xmlns:r="http://schemas.openxmlformats.org/officeDocument/2006/relationships" id="257" r:id="Rd8bcabe31c954415"/>
    <p:sldId xmlns:r="http://schemas.openxmlformats.org/officeDocument/2006/relationships" id="258" r:id="R2b912224544a4870"/>
    <p:sldId xmlns:r="http://schemas.openxmlformats.org/officeDocument/2006/relationships" id="259" r:id="R224b7758df484bcf"/>
    <p:sldId xmlns:r="http://schemas.openxmlformats.org/officeDocument/2006/relationships" id="260" r:id="R9684e70830d2422b"/>
    <p:sldId xmlns:r="http://schemas.openxmlformats.org/officeDocument/2006/relationships" id="261" r:id="R8fd2a914a0f349d4"/>
    <p:sldId xmlns:r="http://schemas.openxmlformats.org/officeDocument/2006/relationships" id="262" r:id="Rf52e1c013c6143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a7915035f748c8" /><Relationship Type="http://schemas.openxmlformats.org/officeDocument/2006/relationships/slide" Target="/ppt/slides/slide1.xml" Id="R0e46307587b6451b" /><Relationship Type="http://schemas.openxmlformats.org/officeDocument/2006/relationships/slide" Target="/ppt/slides/slide2.xml" Id="Rd8bcabe31c954415" /><Relationship Type="http://schemas.openxmlformats.org/officeDocument/2006/relationships/slide" Target="/ppt/slides/slide3.xml" Id="R2b912224544a4870" /><Relationship Type="http://schemas.openxmlformats.org/officeDocument/2006/relationships/slide" Target="/ppt/slides/slide4.xml" Id="R224b7758df484bcf" /><Relationship Type="http://schemas.openxmlformats.org/officeDocument/2006/relationships/slide" Target="/ppt/slides/slide5.xml" Id="R9684e70830d2422b" /><Relationship Type="http://schemas.openxmlformats.org/officeDocument/2006/relationships/slide" Target="/ppt/slides/slide6.xml" Id="R8fd2a914a0f349d4" /><Relationship Type="http://schemas.openxmlformats.org/officeDocument/2006/relationships/slide" Target="/ppt/slides/slide7.xml" Id="Rf52e1c013c6143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553d78db6348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9648d5ced425b" /><Relationship Type="http://schemas.openxmlformats.org/officeDocument/2006/relationships/theme" Target="/ppt/slideMasters/theme/theme1.xml" Id="R08f65bc3e34144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19648d5ced42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a26d1ab7e48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739bbb2a541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6733f6a7f46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6f899004b47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f6b452bd045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4fb8c768d49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c57a9d18f4d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KONSOLID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KONSOLID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KONSOLID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KONSOLID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KONSOLID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KONSOLID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132 141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−1 084 141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−1 087 430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910 721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910 722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KONSOLID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 ANDRE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KONSOLID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997 254 708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KONSOLID AS</a:t>
            </a:r>
          </a:p>
        </p:txBody>
      </p:sp>
    </p:spTree>
  </p:cSld>
  <p:clrMapOvr>
    <a:masterClrMapping xmlns:a="http://schemas.openxmlformats.org/drawingml/2006/main"/>
  </p:clrMapOvr>
</p:sld>
</file>