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595c2729ef4a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2d48dd16eb4c5e"/>
  </p:sldMasterIdLst>
  <p:sldIdLst>
    <p:sldId xmlns:r="http://schemas.openxmlformats.org/officeDocument/2006/relationships" id="256" r:id="Rfbfc72bcfc1b4214"/>
    <p:sldId xmlns:r="http://schemas.openxmlformats.org/officeDocument/2006/relationships" id="257" r:id="R1498ff8ec6c54a98"/>
    <p:sldId xmlns:r="http://schemas.openxmlformats.org/officeDocument/2006/relationships" id="258" r:id="Rff940ecfd2684eb4"/>
    <p:sldId xmlns:r="http://schemas.openxmlformats.org/officeDocument/2006/relationships" id="259" r:id="Rc8cb0c6886084c47"/>
    <p:sldId xmlns:r="http://schemas.openxmlformats.org/officeDocument/2006/relationships" id="260" r:id="R27bb79099b344a36"/>
    <p:sldId xmlns:r="http://schemas.openxmlformats.org/officeDocument/2006/relationships" id="261" r:id="R8cd9fc49deda4e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2d48dd16eb4c5e" /><Relationship Type="http://schemas.openxmlformats.org/officeDocument/2006/relationships/slide" Target="/ppt/slides/slide1.xml" Id="Rfbfc72bcfc1b4214" /><Relationship Type="http://schemas.openxmlformats.org/officeDocument/2006/relationships/slide" Target="/ppt/slides/slide2.xml" Id="R1498ff8ec6c54a98" /><Relationship Type="http://schemas.openxmlformats.org/officeDocument/2006/relationships/slide" Target="/ppt/slides/slide3.xml" Id="Rff940ecfd2684eb4" /><Relationship Type="http://schemas.openxmlformats.org/officeDocument/2006/relationships/slide" Target="/ppt/slides/slide4.xml" Id="Rc8cb0c6886084c47" /><Relationship Type="http://schemas.openxmlformats.org/officeDocument/2006/relationships/slide" Target="/ppt/slides/slide5.xml" Id="R27bb79099b344a36" /><Relationship Type="http://schemas.openxmlformats.org/officeDocument/2006/relationships/slide" Target="/ppt/slides/slide6.xml" Id="R8cd9fc49deda4e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4128bc3cdb4d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333f7ad2a47a6" /><Relationship Type="http://schemas.openxmlformats.org/officeDocument/2006/relationships/theme" Target="/ppt/slideMasters/theme/theme1.xml" Id="R6bf5f6a4826641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5333f7ad2a47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b2e0d6546b47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a86ad9d0384e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d4bd1cee73424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1b31a8a83041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b9c7b135442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3aaa4b85914b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ORKÅS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997 255 607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ORKÅS INVEST AS</a:t>
            </a:r>
          </a:p>
        </p:txBody>
      </p:sp>
    </p:spTree>
  </p:cSld>
  <p:clrMapOvr>
    <a:masterClrMapping xmlns:a="http://schemas.openxmlformats.org/drawingml/2006/main"/>
  </p:clrMapOvr>
</p:sld>
</file>