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6a7a3d7df54d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f9c977fc1c42ec"/>
  </p:sldMasterIdLst>
  <p:sldIdLst>
    <p:sldId xmlns:r="http://schemas.openxmlformats.org/officeDocument/2006/relationships" id="256" r:id="R170314e391b54dd1"/>
    <p:sldId xmlns:r="http://schemas.openxmlformats.org/officeDocument/2006/relationships" id="257" r:id="R6c1c472a56c44d76"/>
    <p:sldId xmlns:r="http://schemas.openxmlformats.org/officeDocument/2006/relationships" id="258" r:id="R963dceaa18384817"/>
    <p:sldId xmlns:r="http://schemas.openxmlformats.org/officeDocument/2006/relationships" id="259" r:id="R15509f52473b427a"/>
    <p:sldId xmlns:r="http://schemas.openxmlformats.org/officeDocument/2006/relationships" id="260" r:id="Re797d9f2f5e64a36"/>
    <p:sldId xmlns:r="http://schemas.openxmlformats.org/officeDocument/2006/relationships" id="261" r:id="R8ce8c6aea1e24dd7"/>
    <p:sldId xmlns:r="http://schemas.openxmlformats.org/officeDocument/2006/relationships" id="262" r:id="Rdd236d0d65e542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9c977fc1c42ec" /><Relationship Type="http://schemas.openxmlformats.org/officeDocument/2006/relationships/slide" Target="/ppt/slides/slide1.xml" Id="R170314e391b54dd1" /><Relationship Type="http://schemas.openxmlformats.org/officeDocument/2006/relationships/slide" Target="/ppt/slides/slide2.xml" Id="R6c1c472a56c44d76" /><Relationship Type="http://schemas.openxmlformats.org/officeDocument/2006/relationships/slide" Target="/ppt/slides/slide3.xml" Id="R963dceaa18384817" /><Relationship Type="http://schemas.openxmlformats.org/officeDocument/2006/relationships/slide" Target="/ppt/slides/slide4.xml" Id="R15509f52473b427a" /><Relationship Type="http://schemas.openxmlformats.org/officeDocument/2006/relationships/slide" Target="/ppt/slides/slide5.xml" Id="Re797d9f2f5e64a36" /><Relationship Type="http://schemas.openxmlformats.org/officeDocument/2006/relationships/slide" Target="/ppt/slides/slide6.xml" Id="R8ce8c6aea1e24dd7" /><Relationship Type="http://schemas.openxmlformats.org/officeDocument/2006/relationships/slide" Target="/ppt/slides/slide7.xml" Id="Rdd236d0d65e542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03f036eea4a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5a25a17e749b5" /><Relationship Type="http://schemas.openxmlformats.org/officeDocument/2006/relationships/theme" Target="/ppt/slideMasters/theme/theme1.xml" Id="Rcf947b18b7b845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5a25a17e749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166a69e3b46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02f03b03443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98d1047ab41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be472bd6547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e6a260b4a42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1f74b6c7a46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ae6b42e0a4f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JRB BALDER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JRB BALDER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JRB BALDER HOLDING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JRB BALDER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JRB BALDER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JRB BALDER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−372 112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8 863 293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8 671 758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28 509 923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JRB BALDER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BAARTVEDT JAN-RUNE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JRB BALDER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Krohnåsen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997 255 674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JRB BALDER HOLDING AS</a:t>
            </a:r>
          </a:p>
        </p:txBody>
      </p:sp>
    </p:spTree>
  </p:cSld>
  <p:clrMapOvr>
    <a:masterClrMapping xmlns:a="http://schemas.openxmlformats.org/drawingml/2006/main"/>
  </p:clrMapOvr>
</p:sld>
</file>