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3d09a3b28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07bd5df83d4114"/>
  </p:sldMasterIdLst>
  <p:sldIdLst>
    <p:sldId xmlns:r="http://schemas.openxmlformats.org/officeDocument/2006/relationships" id="256" r:id="R2fd9a9c62ccf4678"/>
    <p:sldId xmlns:r="http://schemas.openxmlformats.org/officeDocument/2006/relationships" id="257" r:id="R2fc29edc050a423f"/>
    <p:sldId xmlns:r="http://schemas.openxmlformats.org/officeDocument/2006/relationships" id="258" r:id="R362745ccd40d4087"/>
    <p:sldId xmlns:r="http://schemas.openxmlformats.org/officeDocument/2006/relationships" id="259" r:id="R301f1aa8ae4942a4"/>
    <p:sldId xmlns:r="http://schemas.openxmlformats.org/officeDocument/2006/relationships" id="260" r:id="R641cdb09e9004271"/>
    <p:sldId xmlns:r="http://schemas.openxmlformats.org/officeDocument/2006/relationships" id="261" r:id="Rd2c5ac8f01d44330"/>
    <p:sldId xmlns:r="http://schemas.openxmlformats.org/officeDocument/2006/relationships" id="262" r:id="R800930b2061c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7bd5df83d4114" /><Relationship Type="http://schemas.openxmlformats.org/officeDocument/2006/relationships/slide" Target="/ppt/slides/slide1.xml" Id="R2fd9a9c62ccf4678" /><Relationship Type="http://schemas.openxmlformats.org/officeDocument/2006/relationships/slide" Target="/ppt/slides/slide2.xml" Id="R2fc29edc050a423f" /><Relationship Type="http://schemas.openxmlformats.org/officeDocument/2006/relationships/slide" Target="/ppt/slides/slide3.xml" Id="R362745ccd40d4087" /><Relationship Type="http://schemas.openxmlformats.org/officeDocument/2006/relationships/slide" Target="/ppt/slides/slide4.xml" Id="R301f1aa8ae4942a4" /><Relationship Type="http://schemas.openxmlformats.org/officeDocument/2006/relationships/slide" Target="/ppt/slides/slide5.xml" Id="R641cdb09e9004271" /><Relationship Type="http://schemas.openxmlformats.org/officeDocument/2006/relationships/slide" Target="/ppt/slides/slide6.xml" Id="Rd2c5ac8f01d44330" /><Relationship Type="http://schemas.openxmlformats.org/officeDocument/2006/relationships/slide" Target="/ppt/slides/slide7.xml" Id="R800930b2061c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92a8dd8f844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8f346ea64f58" /><Relationship Type="http://schemas.openxmlformats.org/officeDocument/2006/relationships/theme" Target="/ppt/slideMasters/theme/theme1.xml" Id="Rd4212b3ec4b6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e8f346ea64f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b84ee06f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f44f260cd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6d4c2c1d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3857ddd2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a1a4a02a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980146f07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8c2d28b39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