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8bcc10b92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bfa94354b64dd5"/>
  </p:sldMasterIdLst>
  <p:sldIdLst>
    <p:sldId xmlns:r="http://schemas.openxmlformats.org/officeDocument/2006/relationships" id="256" r:id="Rf49546c8f197492a"/>
    <p:sldId xmlns:r="http://schemas.openxmlformats.org/officeDocument/2006/relationships" id="257" r:id="R3c313f10376842ec"/>
    <p:sldId xmlns:r="http://schemas.openxmlformats.org/officeDocument/2006/relationships" id="258" r:id="Reed2627619a34e3d"/>
    <p:sldId xmlns:r="http://schemas.openxmlformats.org/officeDocument/2006/relationships" id="259" r:id="R0e9a5294c2cb4264"/>
    <p:sldId xmlns:r="http://schemas.openxmlformats.org/officeDocument/2006/relationships" id="260" r:id="R5339c69398724203"/>
    <p:sldId xmlns:r="http://schemas.openxmlformats.org/officeDocument/2006/relationships" id="261" r:id="R06bab46dd613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fa94354b64dd5" /><Relationship Type="http://schemas.openxmlformats.org/officeDocument/2006/relationships/slide" Target="/ppt/slides/slide1.xml" Id="Rf49546c8f197492a" /><Relationship Type="http://schemas.openxmlformats.org/officeDocument/2006/relationships/slide" Target="/ppt/slides/slide2.xml" Id="R3c313f10376842ec" /><Relationship Type="http://schemas.openxmlformats.org/officeDocument/2006/relationships/slide" Target="/ppt/slides/slide3.xml" Id="Reed2627619a34e3d" /><Relationship Type="http://schemas.openxmlformats.org/officeDocument/2006/relationships/slide" Target="/ppt/slides/slide4.xml" Id="R0e9a5294c2cb4264" /><Relationship Type="http://schemas.openxmlformats.org/officeDocument/2006/relationships/slide" Target="/ppt/slides/slide5.xml" Id="R5339c69398724203" /><Relationship Type="http://schemas.openxmlformats.org/officeDocument/2006/relationships/slide" Target="/ppt/slides/slide6.xml" Id="R06bab46dd613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d73bb2bce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0aba461ac4498" /><Relationship Type="http://schemas.openxmlformats.org/officeDocument/2006/relationships/theme" Target="/ppt/slideMasters/theme/theme1.xml" Id="R848cafa7b3e5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0aba461ac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71aef8d7b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2366c4b62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e4c30a7fa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9ba4af75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4f276058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0b41f693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MUNKEGATA EIENDOM 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EIENDOM IX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Gardemoens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post@tlh.no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997 285 751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MUNKEGATA EIENDOM IX AS</a:t>
            </a:r>
          </a:p>
        </p:txBody>
      </p:sp>
    </p:spTree>
  </p:cSld>
  <p:clrMapOvr>
    <a:masterClrMapping xmlns:a="http://schemas.openxmlformats.org/drawingml/2006/main"/>
  </p:clrMapOvr>
</p:sld>
</file>