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d01622277843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e526d7dc254195"/>
  </p:sldMasterIdLst>
  <p:sldIdLst>
    <p:sldId xmlns:r="http://schemas.openxmlformats.org/officeDocument/2006/relationships" id="256" r:id="Rcbccf0a439ba4fde"/>
    <p:sldId xmlns:r="http://schemas.openxmlformats.org/officeDocument/2006/relationships" id="257" r:id="Rf22543652fea4eea"/>
    <p:sldId xmlns:r="http://schemas.openxmlformats.org/officeDocument/2006/relationships" id="258" r:id="Re5f218f365994440"/>
    <p:sldId xmlns:r="http://schemas.openxmlformats.org/officeDocument/2006/relationships" id="259" r:id="Rbad70d73e2c24a34"/>
    <p:sldId xmlns:r="http://schemas.openxmlformats.org/officeDocument/2006/relationships" id="260" r:id="R7b476d47abeb4e03"/>
    <p:sldId xmlns:r="http://schemas.openxmlformats.org/officeDocument/2006/relationships" id="261" r:id="Re9c8c16092ff44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e526d7dc254195" /><Relationship Type="http://schemas.openxmlformats.org/officeDocument/2006/relationships/slide" Target="/ppt/slides/slide1.xml" Id="Rcbccf0a439ba4fde" /><Relationship Type="http://schemas.openxmlformats.org/officeDocument/2006/relationships/slide" Target="/ppt/slides/slide2.xml" Id="Rf22543652fea4eea" /><Relationship Type="http://schemas.openxmlformats.org/officeDocument/2006/relationships/slide" Target="/ppt/slides/slide3.xml" Id="Re5f218f365994440" /><Relationship Type="http://schemas.openxmlformats.org/officeDocument/2006/relationships/slide" Target="/ppt/slides/slide4.xml" Id="Rbad70d73e2c24a34" /><Relationship Type="http://schemas.openxmlformats.org/officeDocument/2006/relationships/slide" Target="/ppt/slides/slide5.xml" Id="R7b476d47abeb4e03" /><Relationship Type="http://schemas.openxmlformats.org/officeDocument/2006/relationships/slide" Target="/ppt/slides/slide6.xml" Id="Re9c8c16092ff44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5169bbe81444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792214c86417c" /><Relationship Type="http://schemas.openxmlformats.org/officeDocument/2006/relationships/theme" Target="/ppt/slideMasters/theme/theme1.xml" Id="R04548588f53c4c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7792214c8641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aac99780246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969e556604b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ee866905543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d68f4199544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509bb77f440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82913778546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CATO-EIENDOM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CATO-EIENDOM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BAMARNI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CATO-EIENDOM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Zana Bamarni, Ekholtveien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1526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997 296 397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CATO-EIENDOM AS</a:t>
            </a:r>
          </a:p>
        </p:txBody>
      </p:sp>
    </p:spTree>
  </p:cSld>
  <p:clrMapOvr>
    <a:masterClrMapping xmlns:a="http://schemas.openxmlformats.org/drawingml/2006/main"/>
  </p:clrMapOvr>
</p:sld>
</file>