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2d00affcae46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de0542f64d4af9"/>
  </p:sldMasterIdLst>
  <p:sldIdLst>
    <p:sldId xmlns:r="http://schemas.openxmlformats.org/officeDocument/2006/relationships" id="256" r:id="Rebbf555e985b4004"/>
    <p:sldId xmlns:r="http://schemas.openxmlformats.org/officeDocument/2006/relationships" id="257" r:id="Rcfc32161e1a245b3"/>
    <p:sldId xmlns:r="http://schemas.openxmlformats.org/officeDocument/2006/relationships" id="258" r:id="R4c964b08eaec4e5e"/>
    <p:sldId xmlns:r="http://schemas.openxmlformats.org/officeDocument/2006/relationships" id="259" r:id="Rfb4286fd6aaa4324"/>
    <p:sldId xmlns:r="http://schemas.openxmlformats.org/officeDocument/2006/relationships" id="260" r:id="R7b13735be7f9444a"/>
    <p:sldId xmlns:r="http://schemas.openxmlformats.org/officeDocument/2006/relationships" id="261" r:id="R631cf0f6a7c746e1"/>
    <p:sldId xmlns:r="http://schemas.openxmlformats.org/officeDocument/2006/relationships" id="262" r:id="R027bdce5ef4148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e0542f64d4af9" /><Relationship Type="http://schemas.openxmlformats.org/officeDocument/2006/relationships/slide" Target="/ppt/slides/slide1.xml" Id="Rebbf555e985b4004" /><Relationship Type="http://schemas.openxmlformats.org/officeDocument/2006/relationships/slide" Target="/ppt/slides/slide2.xml" Id="Rcfc32161e1a245b3" /><Relationship Type="http://schemas.openxmlformats.org/officeDocument/2006/relationships/slide" Target="/ppt/slides/slide3.xml" Id="R4c964b08eaec4e5e" /><Relationship Type="http://schemas.openxmlformats.org/officeDocument/2006/relationships/slide" Target="/ppt/slides/slide4.xml" Id="Rfb4286fd6aaa4324" /><Relationship Type="http://schemas.openxmlformats.org/officeDocument/2006/relationships/slide" Target="/ppt/slides/slide5.xml" Id="R7b13735be7f9444a" /><Relationship Type="http://schemas.openxmlformats.org/officeDocument/2006/relationships/slide" Target="/ppt/slides/slide6.xml" Id="R631cf0f6a7c746e1" /><Relationship Type="http://schemas.openxmlformats.org/officeDocument/2006/relationships/slide" Target="/ppt/slides/slide7.xml" Id="R027bdce5ef4148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da0de129c341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a2634f3af48c3" /><Relationship Type="http://schemas.openxmlformats.org/officeDocument/2006/relationships/theme" Target="/ppt/slideMasters/theme/theme1.xml" Id="R9ff2590285664b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ca2634f3af48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5d394f02d48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5a970270d4e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0d2f7fc244a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a60b73da34b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f74a5096641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6da6dbd2c4a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f444d33ed45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MAT-GLEDE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MAT-GLEDE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MAT-GLEDE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MAT-GLEDE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MAT-GLEDE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MAT-GLEDE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2 328 832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−438 264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−466 272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−662 599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175 805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MAT-GLEDE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KREMMERN PRODUKSJON AS  –  59,1 %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BJØRNSTAD MARIT BUSTERUD  –  31,8 %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NÆSS CATHRINE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NÆSS REIDAR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MAT-GLEDE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MAT-GLEDE AS</a:t>
            </a:r>
          </a:p>
        </p:txBody>
      </p:sp>
    </p:spTree>
  </p:cSld>
  <p:clrMapOvr>
    <a:masterClrMapping xmlns:a="http://schemas.openxmlformats.org/drawingml/2006/main"/>
  </p:clrMapOvr>
</p:sld>
</file>