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1eb92a39ee1494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3cd9bc5beff4670"/>
  </p:sldMasterIdLst>
  <p:sldIdLst>
    <p:sldId xmlns:r="http://schemas.openxmlformats.org/officeDocument/2006/relationships" id="256" r:id="Rcb5878e7315e4766"/>
    <p:sldId xmlns:r="http://schemas.openxmlformats.org/officeDocument/2006/relationships" id="257" r:id="Rd548b7c35f214c09"/>
    <p:sldId xmlns:r="http://schemas.openxmlformats.org/officeDocument/2006/relationships" id="258" r:id="Ra10505f65fb04fb4"/>
    <p:sldId xmlns:r="http://schemas.openxmlformats.org/officeDocument/2006/relationships" id="259" r:id="Rd713a7f1f10f4e61"/>
    <p:sldId xmlns:r="http://schemas.openxmlformats.org/officeDocument/2006/relationships" id="260" r:id="R58d68e3bde9c4f5a"/>
    <p:sldId xmlns:r="http://schemas.openxmlformats.org/officeDocument/2006/relationships" id="261" r:id="Reec267d26945443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3cd9bc5beff4670" /><Relationship Type="http://schemas.openxmlformats.org/officeDocument/2006/relationships/slide" Target="/ppt/slides/slide1.xml" Id="Rcb5878e7315e4766" /><Relationship Type="http://schemas.openxmlformats.org/officeDocument/2006/relationships/slide" Target="/ppt/slides/slide2.xml" Id="Rd548b7c35f214c09" /><Relationship Type="http://schemas.openxmlformats.org/officeDocument/2006/relationships/slide" Target="/ppt/slides/slide3.xml" Id="Ra10505f65fb04fb4" /><Relationship Type="http://schemas.openxmlformats.org/officeDocument/2006/relationships/slide" Target="/ppt/slides/slide4.xml" Id="Rd713a7f1f10f4e61" /><Relationship Type="http://schemas.openxmlformats.org/officeDocument/2006/relationships/slide" Target="/ppt/slides/slide5.xml" Id="R58d68e3bde9c4f5a" /><Relationship Type="http://schemas.openxmlformats.org/officeDocument/2006/relationships/slide" Target="/ppt/slides/slide6.xml" Id="Reec267d26945443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187554ba1f2484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fa7ba2440849d7" /><Relationship Type="http://schemas.openxmlformats.org/officeDocument/2006/relationships/theme" Target="/ppt/slideMasters/theme/theme1.xml" Id="R5b70c3c81670499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1fa7ba2440849d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956e94b1864f6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57c47c1a4b44f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02782183ee489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329228552c454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b9676b6d494c1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62e352df1d4c1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QUALITY LOG CABINS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QUALITY LOG CABINS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QUALITY LOG CABINS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QUALITY LOG CABINS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QUALITY LOG CABINS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QUALITY LOG CABINS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2019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9 286 799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−7 634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−24 989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1 890 749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7 941 801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QUALITY LOG CABINS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997 299 949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QUALITY LOG CABINS AS</a:t>
            </a:r>
          </a:p>
        </p:txBody>
      </p:sp>
    </p:spTree>
  </p:cSld>
  <p:clrMapOvr>
    <a:masterClrMapping xmlns:a="http://schemas.openxmlformats.org/drawingml/2006/main"/>
  </p:clrMapOvr>
</p:sld>
</file>