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132e8f75a47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ef59ddf2d54eee"/>
  </p:sldMasterIdLst>
  <p:sldIdLst>
    <p:sldId xmlns:r="http://schemas.openxmlformats.org/officeDocument/2006/relationships" id="256" r:id="R72d6842d61de461d"/>
    <p:sldId xmlns:r="http://schemas.openxmlformats.org/officeDocument/2006/relationships" id="257" r:id="R49e49b2a64e74017"/>
    <p:sldId xmlns:r="http://schemas.openxmlformats.org/officeDocument/2006/relationships" id="258" r:id="Rbee5588edf3b4f30"/>
    <p:sldId xmlns:r="http://schemas.openxmlformats.org/officeDocument/2006/relationships" id="259" r:id="R0e7d6dafcf634b94"/>
    <p:sldId xmlns:r="http://schemas.openxmlformats.org/officeDocument/2006/relationships" id="260" r:id="R19b3bd658efe4bf4"/>
    <p:sldId xmlns:r="http://schemas.openxmlformats.org/officeDocument/2006/relationships" id="261" r:id="Rb6d651281de34b71"/>
    <p:sldId xmlns:r="http://schemas.openxmlformats.org/officeDocument/2006/relationships" id="262" r:id="R00c304f8d01c47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f59ddf2d54eee" /><Relationship Type="http://schemas.openxmlformats.org/officeDocument/2006/relationships/slide" Target="/ppt/slides/slide1.xml" Id="R72d6842d61de461d" /><Relationship Type="http://schemas.openxmlformats.org/officeDocument/2006/relationships/slide" Target="/ppt/slides/slide2.xml" Id="R49e49b2a64e74017" /><Relationship Type="http://schemas.openxmlformats.org/officeDocument/2006/relationships/slide" Target="/ppt/slides/slide3.xml" Id="Rbee5588edf3b4f30" /><Relationship Type="http://schemas.openxmlformats.org/officeDocument/2006/relationships/slide" Target="/ppt/slides/slide4.xml" Id="R0e7d6dafcf634b94" /><Relationship Type="http://schemas.openxmlformats.org/officeDocument/2006/relationships/slide" Target="/ppt/slides/slide5.xml" Id="R19b3bd658efe4bf4" /><Relationship Type="http://schemas.openxmlformats.org/officeDocument/2006/relationships/slide" Target="/ppt/slides/slide6.xml" Id="Rb6d651281de34b71" /><Relationship Type="http://schemas.openxmlformats.org/officeDocument/2006/relationships/slide" Target="/ppt/slides/slide7.xml" Id="R00c304f8d01c47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3a29e9a0742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d0ba51d7e4b54" /><Relationship Type="http://schemas.openxmlformats.org/officeDocument/2006/relationships/theme" Target="/ppt/slideMasters/theme/theme1.xml" Id="R60bf4be3699e45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ed0ba51d7e4b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5e3d6e3bb4d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6a9328fc84c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dd4649dc241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a49fc4d094c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b81959fb847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e32962f9341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de375f12746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GALIBIER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421 449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OLAV FØLLING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997 304 543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