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7cbbf26c95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7f897eafc1425d"/>
  </p:sldMasterIdLst>
  <p:sldIdLst>
    <p:sldId xmlns:r="http://schemas.openxmlformats.org/officeDocument/2006/relationships" id="256" r:id="Rba2b8ee950c14738"/>
    <p:sldId xmlns:r="http://schemas.openxmlformats.org/officeDocument/2006/relationships" id="257" r:id="R8b03c17ccbde4515"/>
    <p:sldId xmlns:r="http://schemas.openxmlformats.org/officeDocument/2006/relationships" id="258" r:id="R910f27a811074ee2"/>
    <p:sldId xmlns:r="http://schemas.openxmlformats.org/officeDocument/2006/relationships" id="259" r:id="Rc31c73cf2f4643ae"/>
    <p:sldId xmlns:r="http://schemas.openxmlformats.org/officeDocument/2006/relationships" id="260" r:id="Ra632dc20a4e04a5b"/>
    <p:sldId xmlns:r="http://schemas.openxmlformats.org/officeDocument/2006/relationships" id="261" r:id="R7a0d40dbb171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f897eafc1425d" /><Relationship Type="http://schemas.openxmlformats.org/officeDocument/2006/relationships/slide" Target="/ppt/slides/slide1.xml" Id="Rba2b8ee950c14738" /><Relationship Type="http://schemas.openxmlformats.org/officeDocument/2006/relationships/slide" Target="/ppt/slides/slide2.xml" Id="R8b03c17ccbde4515" /><Relationship Type="http://schemas.openxmlformats.org/officeDocument/2006/relationships/slide" Target="/ppt/slides/slide3.xml" Id="R910f27a811074ee2" /><Relationship Type="http://schemas.openxmlformats.org/officeDocument/2006/relationships/slide" Target="/ppt/slides/slide4.xml" Id="Rc31c73cf2f4643ae" /><Relationship Type="http://schemas.openxmlformats.org/officeDocument/2006/relationships/slide" Target="/ppt/slides/slide5.xml" Id="Ra632dc20a4e04a5b" /><Relationship Type="http://schemas.openxmlformats.org/officeDocument/2006/relationships/slide" Target="/ppt/slides/slide6.xml" Id="R7a0d40dbb171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4fc660bac44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48f3835f3410c" /><Relationship Type="http://schemas.openxmlformats.org/officeDocument/2006/relationships/theme" Target="/ppt/slideMasters/theme/theme1.xml" Id="R22218e9fec784e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d48f3835f341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d2a63283a48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9b896cdd74f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faba7a32e43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d0a4004a849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786e6823d46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ee2ef3e06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MOSKEDALEN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MOSKEDALEN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VILBO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997 306 325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MOSKEDALEN AS</a:t>
            </a:r>
          </a:p>
        </p:txBody>
      </p:sp>
    </p:spTree>
  </p:cSld>
  <p:clrMapOvr>
    <a:masterClrMapping xmlns:a="http://schemas.openxmlformats.org/drawingml/2006/main"/>
  </p:clrMapOvr>
</p:sld>
</file>