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2362091c6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8823c113e4414"/>
  </p:sldMasterIdLst>
  <p:sldIdLst>
    <p:sldId xmlns:r="http://schemas.openxmlformats.org/officeDocument/2006/relationships" id="256" r:id="R792b9e9998804221"/>
    <p:sldId xmlns:r="http://schemas.openxmlformats.org/officeDocument/2006/relationships" id="257" r:id="R279931e1760c4696"/>
    <p:sldId xmlns:r="http://schemas.openxmlformats.org/officeDocument/2006/relationships" id="258" r:id="R07d2954470b74f55"/>
    <p:sldId xmlns:r="http://schemas.openxmlformats.org/officeDocument/2006/relationships" id="259" r:id="R3b806ff2cbd74d53"/>
    <p:sldId xmlns:r="http://schemas.openxmlformats.org/officeDocument/2006/relationships" id="260" r:id="Ra9557534f82a401e"/>
    <p:sldId xmlns:r="http://schemas.openxmlformats.org/officeDocument/2006/relationships" id="261" r:id="Re4225d27ce4747c3"/>
    <p:sldId xmlns:r="http://schemas.openxmlformats.org/officeDocument/2006/relationships" id="262" r:id="Rf97e1fb25549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8823c113e4414" /><Relationship Type="http://schemas.openxmlformats.org/officeDocument/2006/relationships/slide" Target="/ppt/slides/slide1.xml" Id="R792b9e9998804221" /><Relationship Type="http://schemas.openxmlformats.org/officeDocument/2006/relationships/slide" Target="/ppt/slides/slide2.xml" Id="R279931e1760c4696" /><Relationship Type="http://schemas.openxmlformats.org/officeDocument/2006/relationships/slide" Target="/ppt/slides/slide3.xml" Id="R07d2954470b74f55" /><Relationship Type="http://schemas.openxmlformats.org/officeDocument/2006/relationships/slide" Target="/ppt/slides/slide4.xml" Id="R3b806ff2cbd74d53" /><Relationship Type="http://schemas.openxmlformats.org/officeDocument/2006/relationships/slide" Target="/ppt/slides/slide5.xml" Id="Ra9557534f82a401e" /><Relationship Type="http://schemas.openxmlformats.org/officeDocument/2006/relationships/slide" Target="/ppt/slides/slide6.xml" Id="Re4225d27ce4747c3" /><Relationship Type="http://schemas.openxmlformats.org/officeDocument/2006/relationships/slide" Target="/ppt/slides/slide7.xml" Id="Rf97e1fb25549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5b7257b8f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8b35135a4359" /><Relationship Type="http://schemas.openxmlformats.org/officeDocument/2006/relationships/theme" Target="/ppt/slideMasters/theme/theme1.xml" Id="R86edc7698f14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08b35135a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ef29d4a1a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cf9200d1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b5e67681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65bcaf72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b758449b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d062babb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3db975048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BYGGPERSONELL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BYGGPERSONELL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111 499 152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19 706 817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