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7c52131f944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e00092501044e1"/>
  </p:sldMasterIdLst>
  <p:sldIdLst>
    <p:sldId xmlns:r="http://schemas.openxmlformats.org/officeDocument/2006/relationships" id="256" r:id="Recf2fef57ade4f24"/>
    <p:sldId xmlns:r="http://schemas.openxmlformats.org/officeDocument/2006/relationships" id="257" r:id="R78911b7d73b44db6"/>
    <p:sldId xmlns:r="http://schemas.openxmlformats.org/officeDocument/2006/relationships" id="258" r:id="R652c8e4433814149"/>
    <p:sldId xmlns:r="http://schemas.openxmlformats.org/officeDocument/2006/relationships" id="259" r:id="Rcf3186ec77fb444b"/>
    <p:sldId xmlns:r="http://schemas.openxmlformats.org/officeDocument/2006/relationships" id="260" r:id="R28742bc79ab04b4e"/>
    <p:sldId xmlns:r="http://schemas.openxmlformats.org/officeDocument/2006/relationships" id="261" r:id="R268977ecc97d49d3"/>
    <p:sldId xmlns:r="http://schemas.openxmlformats.org/officeDocument/2006/relationships" id="262" r:id="R5a43bf7e3abd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00092501044e1" /><Relationship Type="http://schemas.openxmlformats.org/officeDocument/2006/relationships/slide" Target="/ppt/slides/slide1.xml" Id="Recf2fef57ade4f24" /><Relationship Type="http://schemas.openxmlformats.org/officeDocument/2006/relationships/slide" Target="/ppt/slides/slide2.xml" Id="R78911b7d73b44db6" /><Relationship Type="http://schemas.openxmlformats.org/officeDocument/2006/relationships/slide" Target="/ppt/slides/slide3.xml" Id="R652c8e4433814149" /><Relationship Type="http://schemas.openxmlformats.org/officeDocument/2006/relationships/slide" Target="/ppt/slides/slide4.xml" Id="Rcf3186ec77fb444b" /><Relationship Type="http://schemas.openxmlformats.org/officeDocument/2006/relationships/slide" Target="/ppt/slides/slide5.xml" Id="R28742bc79ab04b4e" /><Relationship Type="http://schemas.openxmlformats.org/officeDocument/2006/relationships/slide" Target="/ppt/slides/slide6.xml" Id="R268977ecc97d49d3" /><Relationship Type="http://schemas.openxmlformats.org/officeDocument/2006/relationships/slide" Target="/ppt/slides/slide7.xml" Id="R5a43bf7e3abd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2901e9535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d33032c54b0e" /><Relationship Type="http://schemas.openxmlformats.org/officeDocument/2006/relationships/theme" Target="/ppt/slideMasters/theme/theme1.xml" Id="Rb602f872b0144b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ed33032c5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65ea7974b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b2d1d243643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6c3fd0e1a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de4c61a47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bdeb017d9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3b9fc0c8b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87e475c6b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ROGER SUSHI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SUSHI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1 038 540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25 678 908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45 827 594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ASAKIL JOYA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Asakil Joya, Dreierveien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roger@sabi.no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997 315 898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SUSHI AS</a:t>
            </a:r>
          </a:p>
        </p:txBody>
      </p:sp>
    </p:spTree>
  </p:cSld>
  <p:clrMapOvr>
    <a:masterClrMapping xmlns:a="http://schemas.openxmlformats.org/drawingml/2006/main"/>
  </p:clrMapOvr>
</p:sld>
</file>