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0e1599a3a47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0b4f7658742fb"/>
  </p:sldMasterIdLst>
  <p:sldIdLst>
    <p:sldId xmlns:r="http://schemas.openxmlformats.org/officeDocument/2006/relationships" id="256" r:id="R9bb0949ae6384e77"/>
    <p:sldId xmlns:r="http://schemas.openxmlformats.org/officeDocument/2006/relationships" id="257" r:id="Ra8d9ebda4a0f4549"/>
    <p:sldId xmlns:r="http://schemas.openxmlformats.org/officeDocument/2006/relationships" id="258" r:id="R6955d56658124f43"/>
    <p:sldId xmlns:r="http://schemas.openxmlformats.org/officeDocument/2006/relationships" id="259" r:id="Rba83a45ff8434b5c"/>
    <p:sldId xmlns:r="http://schemas.openxmlformats.org/officeDocument/2006/relationships" id="260" r:id="Rb79333a81edf4268"/>
    <p:sldId xmlns:r="http://schemas.openxmlformats.org/officeDocument/2006/relationships" id="261" r:id="Rc169ca95f4244943"/>
    <p:sldId xmlns:r="http://schemas.openxmlformats.org/officeDocument/2006/relationships" id="262" r:id="R1943d7dd7847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0b4f7658742fb" /><Relationship Type="http://schemas.openxmlformats.org/officeDocument/2006/relationships/slide" Target="/ppt/slides/slide1.xml" Id="R9bb0949ae6384e77" /><Relationship Type="http://schemas.openxmlformats.org/officeDocument/2006/relationships/slide" Target="/ppt/slides/slide2.xml" Id="Ra8d9ebda4a0f4549" /><Relationship Type="http://schemas.openxmlformats.org/officeDocument/2006/relationships/slide" Target="/ppt/slides/slide3.xml" Id="R6955d56658124f43" /><Relationship Type="http://schemas.openxmlformats.org/officeDocument/2006/relationships/slide" Target="/ppt/slides/slide4.xml" Id="Rba83a45ff8434b5c" /><Relationship Type="http://schemas.openxmlformats.org/officeDocument/2006/relationships/slide" Target="/ppt/slides/slide5.xml" Id="Rb79333a81edf4268" /><Relationship Type="http://schemas.openxmlformats.org/officeDocument/2006/relationships/slide" Target="/ppt/slides/slide6.xml" Id="Rc169ca95f4244943" /><Relationship Type="http://schemas.openxmlformats.org/officeDocument/2006/relationships/slide" Target="/ppt/slides/slide7.xml" Id="R1943d7dd7847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925abe9ef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7599bdb84ddd" /><Relationship Type="http://schemas.openxmlformats.org/officeDocument/2006/relationships/theme" Target="/ppt/slideMasters/theme/theme1.xml" Id="R9fd9a7a6fbe2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07599bdb8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5a48259f4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8b09d461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2f34320e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403ace74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726a480ec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30345b768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528d24592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HÅNDVERK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HÅNDVERK GRUPPEN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SÆTNAN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SAGMO WOLMER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80 10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eskil@askerhaandverk.no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www.askerhaandverk.no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