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36a3c9cf5f48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eee0bb1b3141a3"/>
  </p:sldMasterIdLst>
  <p:sldIdLst>
    <p:sldId xmlns:r="http://schemas.openxmlformats.org/officeDocument/2006/relationships" id="256" r:id="Rc418f407992c41c9"/>
    <p:sldId xmlns:r="http://schemas.openxmlformats.org/officeDocument/2006/relationships" id="257" r:id="R63d34d36bbaf4d0b"/>
    <p:sldId xmlns:r="http://schemas.openxmlformats.org/officeDocument/2006/relationships" id="258" r:id="Rcd5ae96263fb427f"/>
    <p:sldId xmlns:r="http://schemas.openxmlformats.org/officeDocument/2006/relationships" id="259" r:id="Rd64c54ffaba846d7"/>
    <p:sldId xmlns:r="http://schemas.openxmlformats.org/officeDocument/2006/relationships" id="260" r:id="R527ed452fde34beb"/>
    <p:sldId xmlns:r="http://schemas.openxmlformats.org/officeDocument/2006/relationships" id="261" r:id="R2e208f7b5190434a"/>
    <p:sldId xmlns:r="http://schemas.openxmlformats.org/officeDocument/2006/relationships" id="262" r:id="R45ca43f79b824d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eee0bb1b3141a3" /><Relationship Type="http://schemas.openxmlformats.org/officeDocument/2006/relationships/slide" Target="/ppt/slides/slide1.xml" Id="Rc418f407992c41c9" /><Relationship Type="http://schemas.openxmlformats.org/officeDocument/2006/relationships/slide" Target="/ppt/slides/slide2.xml" Id="R63d34d36bbaf4d0b" /><Relationship Type="http://schemas.openxmlformats.org/officeDocument/2006/relationships/slide" Target="/ppt/slides/slide3.xml" Id="Rcd5ae96263fb427f" /><Relationship Type="http://schemas.openxmlformats.org/officeDocument/2006/relationships/slide" Target="/ppt/slides/slide4.xml" Id="Rd64c54ffaba846d7" /><Relationship Type="http://schemas.openxmlformats.org/officeDocument/2006/relationships/slide" Target="/ppt/slides/slide5.xml" Id="R527ed452fde34beb" /><Relationship Type="http://schemas.openxmlformats.org/officeDocument/2006/relationships/slide" Target="/ppt/slides/slide6.xml" Id="R2e208f7b5190434a" /><Relationship Type="http://schemas.openxmlformats.org/officeDocument/2006/relationships/slide" Target="/ppt/slides/slide7.xml" Id="R45ca43f79b824d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726ceee94e4c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543fce4334408" /><Relationship Type="http://schemas.openxmlformats.org/officeDocument/2006/relationships/theme" Target="/ppt/slideMasters/theme/theme1.xml" Id="R2126667d098e45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1543fce43344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f2455d6dc4b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f7576ff9347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9b83525ab4b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e2d648eed47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6fbe0a95943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64ae9569e4a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1c7eff3c04f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IREGNSKAP KRISTIANSAND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IREGNSKAP KRISTIANSAND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8 306 414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1 548 089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1 226 043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2 921 579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IREVISJON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LIANE JOHANNE HELLE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firma@iregn.no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997 323 750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KRISTIANSAND AS</a:t>
            </a:r>
          </a:p>
        </p:txBody>
      </p:sp>
    </p:spTree>
  </p:cSld>
  <p:clrMapOvr>
    <a:masterClrMapping xmlns:a="http://schemas.openxmlformats.org/drawingml/2006/main"/>
  </p:clrMapOvr>
</p:sld>
</file>