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6d340d9b5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cbb6fbfb940a9"/>
  </p:sldMasterIdLst>
  <p:sldIdLst>
    <p:sldId xmlns:r="http://schemas.openxmlformats.org/officeDocument/2006/relationships" id="256" r:id="Rd802500850124a90"/>
    <p:sldId xmlns:r="http://schemas.openxmlformats.org/officeDocument/2006/relationships" id="257" r:id="R233ab49eb2934dec"/>
    <p:sldId xmlns:r="http://schemas.openxmlformats.org/officeDocument/2006/relationships" id="258" r:id="R93dbf8b996404a6d"/>
    <p:sldId xmlns:r="http://schemas.openxmlformats.org/officeDocument/2006/relationships" id="259" r:id="Rf8c1520bdfe64cfc"/>
    <p:sldId xmlns:r="http://schemas.openxmlformats.org/officeDocument/2006/relationships" id="260" r:id="R8dbf69872ab44eac"/>
    <p:sldId xmlns:r="http://schemas.openxmlformats.org/officeDocument/2006/relationships" id="261" r:id="Rbe3a87431aa5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cbb6fbfb940a9" /><Relationship Type="http://schemas.openxmlformats.org/officeDocument/2006/relationships/slide" Target="/ppt/slides/slide1.xml" Id="Rd802500850124a90" /><Relationship Type="http://schemas.openxmlformats.org/officeDocument/2006/relationships/slide" Target="/ppt/slides/slide2.xml" Id="R233ab49eb2934dec" /><Relationship Type="http://schemas.openxmlformats.org/officeDocument/2006/relationships/slide" Target="/ppt/slides/slide3.xml" Id="R93dbf8b996404a6d" /><Relationship Type="http://schemas.openxmlformats.org/officeDocument/2006/relationships/slide" Target="/ppt/slides/slide4.xml" Id="Rf8c1520bdfe64cfc" /><Relationship Type="http://schemas.openxmlformats.org/officeDocument/2006/relationships/slide" Target="/ppt/slides/slide5.xml" Id="R8dbf69872ab44eac" /><Relationship Type="http://schemas.openxmlformats.org/officeDocument/2006/relationships/slide" Target="/ppt/slides/slide6.xml" Id="Rbe3a87431aa5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741c96f3a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b742be1284036" /><Relationship Type="http://schemas.openxmlformats.org/officeDocument/2006/relationships/theme" Target="/ppt/slideMasters/theme/theme1.xml" Id="Ra68cefa702d5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b742be12840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1cbe5ba31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a857a8d74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3b62f6be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686f941d8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93adf67b1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e9c86d3b2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Kvernhagen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997 331 494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