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64c64af8b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3ded43ddc4437"/>
  </p:sldMasterIdLst>
  <p:sldIdLst>
    <p:sldId xmlns:r="http://schemas.openxmlformats.org/officeDocument/2006/relationships" id="256" r:id="R9f76e658c9b847b7"/>
    <p:sldId xmlns:r="http://schemas.openxmlformats.org/officeDocument/2006/relationships" id="257" r:id="R8410cf7ad0984486"/>
    <p:sldId xmlns:r="http://schemas.openxmlformats.org/officeDocument/2006/relationships" id="258" r:id="Rbfb845b0c2404b9d"/>
    <p:sldId xmlns:r="http://schemas.openxmlformats.org/officeDocument/2006/relationships" id="259" r:id="Re61c8a62e55f49f6"/>
    <p:sldId xmlns:r="http://schemas.openxmlformats.org/officeDocument/2006/relationships" id="260" r:id="Rc5bec31dcf5a4476"/>
    <p:sldId xmlns:r="http://schemas.openxmlformats.org/officeDocument/2006/relationships" id="261" r:id="R0585a3d26df64cc2"/>
    <p:sldId xmlns:r="http://schemas.openxmlformats.org/officeDocument/2006/relationships" id="262" r:id="R1ecd37dd5658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3ded43ddc4437" /><Relationship Type="http://schemas.openxmlformats.org/officeDocument/2006/relationships/slide" Target="/ppt/slides/slide1.xml" Id="R9f76e658c9b847b7" /><Relationship Type="http://schemas.openxmlformats.org/officeDocument/2006/relationships/slide" Target="/ppt/slides/slide2.xml" Id="R8410cf7ad0984486" /><Relationship Type="http://schemas.openxmlformats.org/officeDocument/2006/relationships/slide" Target="/ppt/slides/slide3.xml" Id="Rbfb845b0c2404b9d" /><Relationship Type="http://schemas.openxmlformats.org/officeDocument/2006/relationships/slide" Target="/ppt/slides/slide4.xml" Id="Re61c8a62e55f49f6" /><Relationship Type="http://schemas.openxmlformats.org/officeDocument/2006/relationships/slide" Target="/ppt/slides/slide5.xml" Id="Rc5bec31dcf5a4476" /><Relationship Type="http://schemas.openxmlformats.org/officeDocument/2006/relationships/slide" Target="/ppt/slides/slide6.xml" Id="R0585a3d26df64cc2" /><Relationship Type="http://schemas.openxmlformats.org/officeDocument/2006/relationships/slide" Target="/ppt/slides/slide7.xml" Id="R1ecd37dd5658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d83831fa9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eb7e83fc4802" /><Relationship Type="http://schemas.openxmlformats.org/officeDocument/2006/relationships/theme" Target="/ppt/slideMasters/theme/theme1.xml" Id="Re05a7029f59f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2eb7e83fc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895a6faf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6caf6139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42e168de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47f7f6d6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ee08a117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33aa1d5d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31634a1948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