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46d311812748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aec3be316547e7"/>
  </p:sldMasterIdLst>
  <p:sldIdLst>
    <p:sldId xmlns:r="http://schemas.openxmlformats.org/officeDocument/2006/relationships" id="256" r:id="R818bdcf64b234bc9"/>
    <p:sldId xmlns:r="http://schemas.openxmlformats.org/officeDocument/2006/relationships" id="257" r:id="Raefc867938de4fe5"/>
    <p:sldId xmlns:r="http://schemas.openxmlformats.org/officeDocument/2006/relationships" id="258" r:id="R5877bf9114c645c4"/>
    <p:sldId xmlns:r="http://schemas.openxmlformats.org/officeDocument/2006/relationships" id="259" r:id="R1ef28e2551a6461e"/>
    <p:sldId xmlns:r="http://schemas.openxmlformats.org/officeDocument/2006/relationships" id="260" r:id="Rddc8dd8547394da0"/>
    <p:sldId xmlns:r="http://schemas.openxmlformats.org/officeDocument/2006/relationships" id="261" r:id="R96d992b7c46f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ec3be316547e7" /><Relationship Type="http://schemas.openxmlformats.org/officeDocument/2006/relationships/slide" Target="/ppt/slides/slide1.xml" Id="R818bdcf64b234bc9" /><Relationship Type="http://schemas.openxmlformats.org/officeDocument/2006/relationships/slide" Target="/ppt/slides/slide2.xml" Id="Raefc867938de4fe5" /><Relationship Type="http://schemas.openxmlformats.org/officeDocument/2006/relationships/slide" Target="/ppt/slides/slide3.xml" Id="R5877bf9114c645c4" /><Relationship Type="http://schemas.openxmlformats.org/officeDocument/2006/relationships/slide" Target="/ppt/slides/slide4.xml" Id="R1ef28e2551a6461e" /><Relationship Type="http://schemas.openxmlformats.org/officeDocument/2006/relationships/slide" Target="/ppt/slides/slide5.xml" Id="Rddc8dd8547394da0" /><Relationship Type="http://schemas.openxmlformats.org/officeDocument/2006/relationships/slide" Target="/ppt/slides/slide6.xml" Id="R96d992b7c46f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81da98f834f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a475606e34b8c" /><Relationship Type="http://schemas.openxmlformats.org/officeDocument/2006/relationships/theme" Target="/ppt/slideMasters/theme/theme1.xml" Id="Re1909f69c5894d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6a475606e3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7191a70564d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5501b019847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bcaf2aea644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81a85d8c54a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fa3ed4774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c3f4e8c54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FRUKT &amp; GRØNT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FRUKT &amp; GRØNT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FRUKT &amp; GRØNT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FRUKT &amp; GRØNT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FRUKT &amp; GRØNT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FRUKT &amp; GRØNT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SHALABI AHMED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FRUKT &amp; GRØNT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997 334 752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FRUKT &amp; GRØNT AS</a:t>
            </a:r>
          </a:p>
        </p:txBody>
      </p:sp>
    </p:spTree>
  </p:cSld>
  <p:clrMapOvr>
    <a:masterClrMapping xmlns:a="http://schemas.openxmlformats.org/drawingml/2006/main"/>
  </p:clrMapOvr>
</p:sld>
</file>