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b44bbd322c49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6ab5e1004c4fac"/>
  </p:sldMasterIdLst>
  <p:sldIdLst>
    <p:sldId xmlns:r="http://schemas.openxmlformats.org/officeDocument/2006/relationships" id="256" r:id="R5a49033a41754230"/>
    <p:sldId xmlns:r="http://schemas.openxmlformats.org/officeDocument/2006/relationships" id="257" r:id="R116d601bc4dc417f"/>
    <p:sldId xmlns:r="http://schemas.openxmlformats.org/officeDocument/2006/relationships" id="258" r:id="Reb91ce2bb3b84598"/>
    <p:sldId xmlns:r="http://schemas.openxmlformats.org/officeDocument/2006/relationships" id="259" r:id="R400a40ba7661471f"/>
    <p:sldId xmlns:r="http://schemas.openxmlformats.org/officeDocument/2006/relationships" id="260" r:id="R7c81182d9374478b"/>
    <p:sldId xmlns:r="http://schemas.openxmlformats.org/officeDocument/2006/relationships" id="261" r:id="Rdb02289037b84a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6ab5e1004c4fac" /><Relationship Type="http://schemas.openxmlformats.org/officeDocument/2006/relationships/slide" Target="/ppt/slides/slide1.xml" Id="R5a49033a41754230" /><Relationship Type="http://schemas.openxmlformats.org/officeDocument/2006/relationships/slide" Target="/ppt/slides/slide2.xml" Id="R116d601bc4dc417f" /><Relationship Type="http://schemas.openxmlformats.org/officeDocument/2006/relationships/slide" Target="/ppt/slides/slide3.xml" Id="Reb91ce2bb3b84598" /><Relationship Type="http://schemas.openxmlformats.org/officeDocument/2006/relationships/slide" Target="/ppt/slides/slide4.xml" Id="R400a40ba7661471f" /><Relationship Type="http://schemas.openxmlformats.org/officeDocument/2006/relationships/slide" Target="/ppt/slides/slide5.xml" Id="R7c81182d9374478b" /><Relationship Type="http://schemas.openxmlformats.org/officeDocument/2006/relationships/slide" Target="/ppt/slides/slide6.xml" Id="Rdb02289037b84a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ebc94c8f9a49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be5d48b034174" /><Relationship Type="http://schemas.openxmlformats.org/officeDocument/2006/relationships/theme" Target="/ppt/slideMasters/theme/theme1.xml" Id="Rec1119a039054b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0be5d48b0341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ea441bd3a4d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e540a7dae4b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94c471d6747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626afaf7445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01cb8634a4e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d5477e10fb46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MOENGÅRDEN 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997 335 708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MOENGÅRDEN VEST AS</a:t>
            </a:r>
          </a:p>
        </p:txBody>
      </p:sp>
    </p:spTree>
  </p:cSld>
  <p:clrMapOvr>
    <a:masterClrMapping xmlns:a="http://schemas.openxmlformats.org/drawingml/2006/main"/>
  </p:clrMapOvr>
</p:sld>
</file>