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ade76b72244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b7ea1acf34fe0"/>
  </p:sldMasterIdLst>
  <p:sldIdLst>
    <p:sldId xmlns:r="http://schemas.openxmlformats.org/officeDocument/2006/relationships" id="256" r:id="R2d6f33dfec7945aa"/>
    <p:sldId xmlns:r="http://schemas.openxmlformats.org/officeDocument/2006/relationships" id="257" r:id="Rfaaf73d2ec0e4d96"/>
    <p:sldId xmlns:r="http://schemas.openxmlformats.org/officeDocument/2006/relationships" id="258" r:id="R253f20323829409c"/>
    <p:sldId xmlns:r="http://schemas.openxmlformats.org/officeDocument/2006/relationships" id="259" r:id="R750579d274dc4bde"/>
    <p:sldId xmlns:r="http://schemas.openxmlformats.org/officeDocument/2006/relationships" id="260" r:id="R08c687bdd9a247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b7ea1acf34fe0" /><Relationship Type="http://schemas.openxmlformats.org/officeDocument/2006/relationships/slide" Target="/ppt/slides/slide1.xml" Id="R2d6f33dfec7945aa" /><Relationship Type="http://schemas.openxmlformats.org/officeDocument/2006/relationships/slide" Target="/ppt/slides/slide2.xml" Id="Rfaaf73d2ec0e4d96" /><Relationship Type="http://schemas.openxmlformats.org/officeDocument/2006/relationships/slide" Target="/ppt/slides/slide3.xml" Id="R253f20323829409c" /><Relationship Type="http://schemas.openxmlformats.org/officeDocument/2006/relationships/slide" Target="/ppt/slides/slide4.xml" Id="R750579d274dc4bde" /><Relationship Type="http://schemas.openxmlformats.org/officeDocument/2006/relationships/slide" Target="/ppt/slides/slide5.xml" Id="R08c687bdd9a247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f2711472dd41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f54dfc3da4b91" /><Relationship Type="http://schemas.openxmlformats.org/officeDocument/2006/relationships/theme" Target="/ppt/slideMasters/theme/theme1.xml" Id="Rc9362c9da3844e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f54dfc3da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4b27c13c8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785eaa9c2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5cc9b325c45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e7c246a824e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cb77b63ad48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