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abbfd89089947d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dbe6a558cac42a8"/>
  </p:sldMasterIdLst>
  <p:sldIdLst>
    <p:sldId xmlns:r="http://schemas.openxmlformats.org/officeDocument/2006/relationships" id="256" r:id="R3d322838a73e41f0"/>
    <p:sldId xmlns:r="http://schemas.openxmlformats.org/officeDocument/2006/relationships" id="257" r:id="Rfd0d9a6b7d784f75"/>
    <p:sldId xmlns:r="http://schemas.openxmlformats.org/officeDocument/2006/relationships" id="258" r:id="R0fe80a976e43467b"/>
    <p:sldId xmlns:r="http://schemas.openxmlformats.org/officeDocument/2006/relationships" id="259" r:id="R2fb31384464e4f5b"/>
    <p:sldId xmlns:r="http://schemas.openxmlformats.org/officeDocument/2006/relationships" id="260" r:id="Rbe47fdf0dd724f8b"/>
    <p:sldId xmlns:r="http://schemas.openxmlformats.org/officeDocument/2006/relationships" id="261" r:id="R51a6343aa6e24be3"/>
    <p:sldId xmlns:r="http://schemas.openxmlformats.org/officeDocument/2006/relationships" id="262" r:id="R8aa2fc7f2e9a488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dbe6a558cac42a8" /><Relationship Type="http://schemas.openxmlformats.org/officeDocument/2006/relationships/slide" Target="/ppt/slides/slide1.xml" Id="R3d322838a73e41f0" /><Relationship Type="http://schemas.openxmlformats.org/officeDocument/2006/relationships/slide" Target="/ppt/slides/slide2.xml" Id="Rfd0d9a6b7d784f75" /><Relationship Type="http://schemas.openxmlformats.org/officeDocument/2006/relationships/slide" Target="/ppt/slides/slide3.xml" Id="R0fe80a976e43467b" /><Relationship Type="http://schemas.openxmlformats.org/officeDocument/2006/relationships/slide" Target="/ppt/slides/slide4.xml" Id="R2fb31384464e4f5b" /><Relationship Type="http://schemas.openxmlformats.org/officeDocument/2006/relationships/slide" Target="/ppt/slides/slide5.xml" Id="Rbe47fdf0dd724f8b" /><Relationship Type="http://schemas.openxmlformats.org/officeDocument/2006/relationships/slide" Target="/ppt/slides/slide6.xml" Id="R51a6343aa6e24be3" /><Relationship Type="http://schemas.openxmlformats.org/officeDocument/2006/relationships/slide" Target="/ppt/slides/slide7.xml" Id="R8aa2fc7f2e9a488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dfc1cc7ed3946c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3bd29a9550c4783" /><Relationship Type="http://schemas.openxmlformats.org/officeDocument/2006/relationships/theme" Target="/ppt/slideMasters/theme/theme1.xml" Id="R9936353c15bd425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3bd29a9550c478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6a7ea6b7f0749b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5e42df3a7894d6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b69623312a84b5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79bb3d3cb7b42a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0970df6590e407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3150ffa0934b4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3f1a96f88344b1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SERVICESELSKAPET VIADUKTEN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SERVICESELSKAPET VIADUKTEN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SERVICESELSKAPET VIADUKTEN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SERVICESELSKAPET VIADUKTEN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SERVICESELSKAPET VIADUKTEN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SERVICESELSKAPET VIADUKTEN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2021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20 338 654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283 186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232 016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397 239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431 094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SERVICESELSKAPET VIADUKTEN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BETTEN OG PFANDT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SERVICESELSKAPET VIADUKTEN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997 342 011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SERVICESELSKAPET VIADUKTEN AS</a:t>
            </a:r>
          </a:p>
        </p:txBody>
      </p:sp>
    </p:spTree>
  </p:cSld>
  <p:clrMapOvr>
    <a:masterClrMapping xmlns:a="http://schemas.openxmlformats.org/drawingml/2006/main"/>
  </p:clrMapOvr>
</p:sld>
</file>