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15e30a58b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d965684394bfc"/>
  </p:sldMasterIdLst>
  <p:sldIdLst>
    <p:sldId xmlns:r="http://schemas.openxmlformats.org/officeDocument/2006/relationships" id="256" r:id="R1218f951406141b3"/>
    <p:sldId xmlns:r="http://schemas.openxmlformats.org/officeDocument/2006/relationships" id="257" r:id="R523ca8d62b5e4062"/>
    <p:sldId xmlns:r="http://schemas.openxmlformats.org/officeDocument/2006/relationships" id="258" r:id="R65914b417bf8468a"/>
    <p:sldId xmlns:r="http://schemas.openxmlformats.org/officeDocument/2006/relationships" id="259" r:id="R479491e7d14a4be4"/>
    <p:sldId xmlns:r="http://schemas.openxmlformats.org/officeDocument/2006/relationships" id="260" r:id="R181fb4a168c243d8"/>
    <p:sldId xmlns:r="http://schemas.openxmlformats.org/officeDocument/2006/relationships" id="261" r:id="Rd764be7e3a984c39"/>
    <p:sldId xmlns:r="http://schemas.openxmlformats.org/officeDocument/2006/relationships" id="262" r:id="R2a732b1314b5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d965684394bfc" /><Relationship Type="http://schemas.openxmlformats.org/officeDocument/2006/relationships/slide" Target="/ppt/slides/slide1.xml" Id="R1218f951406141b3" /><Relationship Type="http://schemas.openxmlformats.org/officeDocument/2006/relationships/slide" Target="/ppt/slides/slide2.xml" Id="R523ca8d62b5e4062" /><Relationship Type="http://schemas.openxmlformats.org/officeDocument/2006/relationships/slide" Target="/ppt/slides/slide3.xml" Id="R65914b417bf8468a" /><Relationship Type="http://schemas.openxmlformats.org/officeDocument/2006/relationships/slide" Target="/ppt/slides/slide4.xml" Id="R479491e7d14a4be4" /><Relationship Type="http://schemas.openxmlformats.org/officeDocument/2006/relationships/slide" Target="/ppt/slides/slide5.xml" Id="R181fb4a168c243d8" /><Relationship Type="http://schemas.openxmlformats.org/officeDocument/2006/relationships/slide" Target="/ppt/slides/slide6.xml" Id="Rd764be7e3a984c39" /><Relationship Type="http://schemas.openxmlformats.org/officeDocument/2006/relationships/slide" Target="/ppt/slides/slide7.xml" Id="R2a732b1314b5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69814db65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3cffb58b4b87" /><Relationship Type="http://schemas.openxmlformats.org/officeDocument/2006/relationships/theme" Target="/ppt/slideMasters/theme/theme1.xml" Id="R1ff5c2cb0d86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c3cffb58b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12dba320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6c60b383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ca375e12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6a0f0248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79d56672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b788cbce7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677c8c0c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RD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RD REKNESKAP AS ble etablert [år] og holder til i Høydalsmo.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OLAV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Høydalsmovegen 752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3891 Høydalsmo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997 350 588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REKNESKAP AS</a:t>
            </a:r>
          </a:p>
        </p:txBody>
      </p:sp>
    </p:spTree>
  </p:cSld>
  <p:clrMapOvr>
    <a:masterClrMapping xmlns:a="http://schemas.openxmlformats.org/drawingml/2006/main"/>
  </p:clrMapOvr>
</p:sld>
</file>