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1a73f7ccc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79e1477694d28"/>
  </p:sldMasterIdLst>
  <p:sldIdLst>
    <p:sldId xmlns:r="http://schemas.openxmlformats.org/officeDocument/2006/relationships" id="256" r:id="R0dea91f3fce34c66"/>
    <p:sldId xmlns:r="http://schemas.openxmlformats.org/officeDocument/2006/relationships" id="257" r:id="R209a28609c68463a"/>
    <p:sldId xmlns:r="http://schemas.openxmlformats.org/officeDocument/2006/relationships" id="258" r:id="Re673d02fafc64a82"/>
    <p:sldId xmlns:r="http://schemas.openxmlformats.org/officeDocument/2006/relationships" id="259" r:id="Rb7f178a937c446a4"/>
    <p:sldId xmlns:r="http://schemas.openxmlformats.org/officeDocument/2006/relationships" id="260" r:id="R46113d4b082c442b"/>
    <p:sldId xmlns:r="http://schemas.openxmlformats.org/officeDocument/2006/relationships" id="261" r:id="R3e432b3676f34788"/>
    <p:sldId xmlns:r="http://schemas.openxmlformats.org/officeDocument/2006/relationships" id="262" r:id="R1eef1f9616bb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79e1477694d28" /><Relationship Type="http://schemas.openxmlformats.org/officeDocument/2006/relationships/slide" Target="/ppt/slides/slide1.xml" Id="R0dea91f3fce34c66" /><Relationship Type="http://schemas.openxmlformats.org/officeDocument/2006/relationships/slide" Target="/ppt/slides/slide2.xml" Id="R209a28609c68463a" /><Relationship Type="http://schemas.openxmlformats.org/officeDocument/2006/relationships/slide" Target="/ppt/slides/slide3.xml" Id="Re673d02fafc64a82" /><Relationship Type="http://schemas.openxmlformats.org/officeDocument/2006/relationships/slide" Target="/ppt/slides/slide4.xml" Id="Rb7f178a937c446a4" /><Relationship Type="http://schemas.openxmlformats.org/officeDocument/2006/relationships/slide" Target="/ppt/slides/slide5.xml" Id="R46113d4b082c442b" /><Relationship Type="http://schemas.openxmlformats.org/officeDocument/2006/relationships/slide" Target="/ppt/slides/slide6.xml" Id="R3e432b3676f34788" /><Relationship Type="http://schemas.openxmlformats.org/officeDocument/2006/relationships/slide" Target="/ppt/slides/slide7.xml" Id="R1eef1f9616bb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67fb7263c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c4b49a31d471a" /><Relationship Type="http://schemas.openxmlformats.org/officeDocument/2006/relationships/theme" Target="/ppt/slideMasters/theme/theme1.xml" Id="R79a3f42c2d0c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c4b49a31d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dd5596ad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e0f7acab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7997e94043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15b6ce17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1701fb42e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b4daed5c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2104d519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OG BYGG STILLASUTLEIE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OG BYGG STILLASUTLEIE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11 178 537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KILEMOEN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Hardrådes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997 351 940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BYGG STILLASUTLEIE AS</a:t>
            </a:r>
          </a:p>
        </p:txBody>
      </p:sp>
    </p:spTree>
  </p:cSld>
  <p:clrMapOvr>
    <a:masterClrMapping xmlns:a="http://schemas.openxmlformats.org/drawingml/2006/main"/>
  </p:clrMapOvr>
</p:sld>
</file>