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101743257a42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dc1ecdf2844292"/>
  </p:sldMasterIdLst>
  <p:sldIdLst>
    <p:sldId xmlns:r="http://schemas.openxmlformats.org/officeDocument/2006/relationships" id="256" r:id="Raf984fae6dde4b51"/>
    <p:sldId xmlns:r="http://schemas.openxmlformats.org/officeDocument/2006/relationships" id="257" r:id="Rd8676691b6c740b8"/>
    <p:sldId xmlns:r="http://schemas.openxmlformats.org/officeDocument/2006/relationships" id="258" r:id="R653c0c88bdab4157"/>
    <p:sldId xmlns:r="http://schemas.openxmlformats.org/officeDocument/2006/relationships" id="259" r:id="R595f1ea748fc4db1"/>
    <p:sldId xmlns:r="http://schemas.openxmlformats.org/officeDocument/2006/relationships" id="260" r:id="R9b6659385b904d50"/>
    <p:sldId xmlns:r="http://schemas.openxmlformats.org/officeDocument/2006/relationships" id="261" r:id="Rcff8dd9c84b948d1"/>
    <p:sldId xmlns:r="http://schemas.openxmlformats.org/officeDocument/2006/relationships" id="262" r:id="R6bc5799586d14c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dc1ecdf2844292" /><Relationship Type="http://schemas.openxmlformats.org/officeDocument/2006/relationships/slide" Target="/ppt/slides/slide1.xml" Id="Raf984fae6dde4b51" /><Relationship Type="http://schemas.openxmlformats.org/officeDocument/2006/relationships/slide" Target="/ppt/slides/slide2.xml" Id="Rd8676691b6c740b8" /><Relationship Type="http://schemas.openxmlformats.org/officeDocument/2006/relationships/slide" Target="/ppt/slides/slide3.xml" Id="R653c0c88bdab4157" /><Relationship Type="http://schemas.openxmlformats.org/officeDocument/2006/relationships/slide" Target="/ppt/slides/slide4.xml" Id="R595f1ea748fc4db1" /><Relationship Type="http://schemas.openxmlformats.org/officeDocument/2006/relationships/slide" Target="/ppt/slides/slide5.xml" Id="R9b6659385b904d50" /><Relationship Type="http://schemas.openxmlformats.org/officeDocument/2006/relationships/slide" Target="/ppt/slides/slide6.xml" Id="Rcff8dd9c84b948d1" /><Relationship Type="http://schemas.openxmlformats.org/officeDocument/2006/relationships/slide" Target="/ppt/slides/slide7.xml" Id="R6bc5799586d14c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8886ad75d48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ea92987d64d4b" /><Relationship Type="http://schemas.openxmlformats.org/officeDocument/2006/relationships/theme" Target="/ppt/slideMasters/theme/theme1.xml" Id="R6dbb590f0aef46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eea92987d64d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d5e857a4847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10f84921f43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09dbe376a4e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b5da1ada2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0c7edc92448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c5c38e74948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d234e16bd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25 GJØVIK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25 GJØVIK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2 073 907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1 404 500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1 095 690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6 888 505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8 194 267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TAURITO HOTELS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 Thranes gate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2821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