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73a4a7be8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28edebf4e4e23"/>
  </p:sldMasterIdLst>
  <p:sldIdLst>
    <p:sldId xmlns:r="http://schemas.openxmlformats.org/officeDocument/2006/relationships" id="256" r:id="Rc1cb87d6e79b48f6"/>
    <p:sldId xmlns:r="http://schemas.openxmlformats.org/officeDocument/2006/relationships" id="257" r:id="Ra60aa4383b5c46c1"/>
    <p:sldId xmlns:r="http://schemas.openxmlformats.org/officeDocument/2006/relationships" id="258" r:id="R89060d2dce6947e7"/>
    <p:sldId xmlns:r="http://schemas.openxmlformats.org/officeDocument/2006/relationships" id="259" r:id="R7876360a211d47d6"/>
    <p:sldId xmlns:r="http://schemas.openxmlformats.org/officeDocument/2006/relationships" id="260" r:id="R4cae457bec314d11"/>
    <p:sldId xmlns:r="http://schemas.openxmlformats.org/officeDocument/2006/relationships" id="261" r:id="Rc8e6aca65da942c4"/>
    <p:sldId xmlns:r="http://schemas.openxmlformats.org/officeDocument/2006/relationships" id="262" r:id="R441d0e219b20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28edebf4e4e23" /><Relationship Type="http://schemas.openxmlformats.org/officeDocument/2006/relationships/slide" Target="/ppt/slides/slide1.xml" Id="Rc1cb87d6e79b48f6" /><Relationship Type="http://schemas.openxmlformats.org/officeDocument/2006/relationships/slide" Target="/ppt/slides/slide2.xml" Id="Ra60aa4383b5c46c1" /><Relationship Type="http://schemas.openxmlformats.org/officeDocument/2006/relationships/slide" Target="/ppt/slides/slide3.xml" Id="R89060d2dce6947e7" /><Relationship Type="http://schemas.openxmlformats.org/officeDocument/2006/relationships/slide" Target="/ppt/slides/slide4.xml" Id="R7876360a211d47d6" /><Relationship Type="http://schemas.openxmlformats.org/officeDocument/2006/relationships/slide" Target="/ppt/slides/slide5.xml" Id="R4cae457bec314d11" /><Relationship Type="http://schemas.openxmlformats.org/officeDocument/2006/relationships/slide" Target="/ppt/slides/slide6.xml" Id="Rc8e6aca65da942c4" /><Relationship Type="http://schemas.openxmlformats.org/officeDocument/2006/relationships/slide" Target="/ppt/slides/slide7.xml" Id="R441d0e219b20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8892d6fab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54f0e0dea4307" /><Relationship Type="http://schemas.openxmlformats.org/officeDocument/2006/relationships/theme" Target="/ppt/slideMasters/theme/theme1.xml" Id="R04a3c63be36a44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54f0e0dea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45340ddd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df91af540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30c6fe143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4ec25e04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af176ba8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fcb3e9416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f1c27722e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−620 020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32 756 964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SOLUTION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DESIGN GRUPPEN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997 363 426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