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4707ca516e46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f107eb2b304a13"/>
  </p:sldMasterIdLst>
  <p:sldIdLst>
    <p:sldId xmlns:r="http://schemas.openxmlformats.org/officeDocument/2006/relationships" id="256" r:id="R07a18abd0f3f41c6"/>
    <p:sldId xmlns:r="http://schemas.openxmlformats.org/officeDocument/2006/relationships" id="257" r:id="R5b95f254181242d0"/>
    <p:sldId xmlns:r="http://schemas.openxmlformats.org/officeDocument/2006/relationships" id="258" r:id="R40f075d0e5ff4076"/>
    <p:sldId xmlns:r="http://schemas.openxmlformats.org/officeDocument/2006/relationships" id="259" r:id="R6c7c2ac558904a20"/>
    <p:sldId xmlns:r="http://schemas.openxmlformats.org/officeDocument/2006/relationships" id="260" r:id="Rc1d1f5d0e0954988"/>
    <p:sldId xmlns:r="http://schemas.openxmlformats.org/officeDocument/2006/relationships" id="261" r:id="Rf7d4abf668be48d9"/>
    <p:sldId xmlns:r="http://schemas.openxmlformats.org/officeDocument/2006/relationships" id="262" r:id="R2f1b8c614dbd4b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107eb2b304a13" /><Relationship Type="http://schemas.openxmlformats.org/officeDocument/2006/relationships/slide" Target="/ppt/slides/slide1.xml" Id="R07a18abd0f3f41c6" /><Relationship Type="http://schemas.openxmlformats.org/officeDocument/2006/relationships/slide" Target="/ppt/slides/slide2.xml" Id="R5b95f254181242d0" /><Relationship Type="http://schemas.openxmlformats.org/officeDocument/2006/relationships/slide" Target="/ppt/slides/slide3.xml" Id="R40f075d0e5ff4076" /><Relationship Type="http://schemas.openxmlformats.org/officeDocument/2006/relationships/slide" Target="/ppt/slides/slide4.xml" Id="R6c7c2ac558904a20" /><Relationship Type="http://schemas.openxmlformats.org/officeDocument/2006/relationships/slide" Target="/ppt/slides/slide5.xml" Id="Rc1d1f5d0e0954988" /><Relationship Type="http://schemas.openxmlformats.org/officeDocument/2006/relationships/slide" Target="/ppt/slides/slide6.xml" Id="Rf7d4abf668be48d9" /><Relationship Type="http://schemas.openxmlformats.org/officeDocument/2006/relationships/slide" Target="/ppt/slides/slide7.xml" Id="R2f1b8c614dbd4b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1fd770c18d4f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067e206874b4c" /><Relationship Type="http://schemas.openxmlformats.org/officeDocument/2006/relationships/theme" Target="/ppt/slideMasters/theme/theme1.xml" Id="R9a598a9bdbf743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2067e206874b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8339aff544d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92d75956248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3ccc9255d4b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2808cd66c41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ca5e228f445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b8e8157ee4e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bde8e85be4e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DIXON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DIXON INVEST AS ble etablert [år] og holder til i Indre Kvarøy.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−449 072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3 969 314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65 403 176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68 033 593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STEVEN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8743 Indre Kvarøy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09 19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kvarfisk@online.no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997 378 733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DIXON INVEST AS</a:t>
            </a:r>
          </a:p>
        </p:txBody>
      </p:sp>
    </p:spTree>
  </p:cSld>
  <p:clrMapOvr>
    <a:masterClrMapping xmlns:a="http://schemas.openxmlformats.org/drawingml/2006/main"/>
  </p:clrMapOvr>
</p:sld>
</file>