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62ed4e72149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9b897c9dbe4092"/>
  </p:sldMasterIdLst>
  <p:sldIdLst>
    <p:sldId xmlns:r="http://schemas.openxmlformats.org/officeDocument/2006/relationships" id="256" r:id="Rafdbf167d7264ee8"/>
    <p:sldId xmlns:r="http://schemas.openxmlformats.org/officeDocument/2006/relationships" id="257" r:id="Rba42afa2729440d3"/>
    <p:sldId xmlns:r="http://schemas.openxmlformats.org/officeDocument/2006/relationships" id="258" r:id="R1aa77e8311ff48fe"/>
    <p:sldId xmlns:r="http://schemas.openxmlformats.org/officeDocument/2006/relationships" id="259" r:id="R1a475486d4aa49bf"/>
    <p:sldId xmlns:r="http://schemas.openxmlformats.org/officeDocument/2006/relationships" id="260" r:id="R5e8e8a4eb8c948d6"/>
    <p:sldId xmlns:r="http://schemas.openxmlformats.org/officeDocument/2006/relationships" id="261" r:id="R7602d7fd0c74441f"/>
    <p:sldId xmlns:r="http://schemas.openxmlformats.org/officeDocument/2006/relationships" id="262" r:id="Raf267a236f8a4d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b897c9dbe4092" /><Relationship Type="http://schemas.openxmlformats.org/officeDocument/2006/relationships/slide" Target="/ppt/slides/slide1.xml" Id="Rafdbf167d7264ee8" /><Relationship Type="http://schemas.openxmlformats.org/officeDocument/2006/relationships/slide" Target="/ppt/slides/slide2.xml" Id="Rba42afa2729440d3" /><Relationship Type="http://schemas.openxmlformats.org/officeDocument/2006/relationships/slide" Target="/ppt/slides/slide3.xml" Id="R1aa77e8311ff48fe" /><Relationship Type="http://schemas.openxmlformats.org/officeDocument/2006/relationships/slide" Target="/ppt/slides/slide4.xml" Id="R1a475486d4aa49bf" /><Relationship Type="http://schemas.openxmlformats.org/officeDocument/2006/relationships/slide" Target="/ppt/slides/slide5.xml" Id="R5e8e8a4eb8c948d6" /><Relationship Type="http://schemas.openxmlformats.org/officeDocument/2006/relationships/slide" Target="/ppt/slides/slide6.xml" Id="R7602d7fd0c74441f" /><Relationship Type="http://schemas.openxmlformats.org/officeDocument/2006/relationships/slide" Target="/ppt/slides/slide7.xml" Id="Raf267a236f8a4d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b8afa74fc46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776ece8b24418" /><Relationship Type="http://schemas.openxmlformats.org/officeDocument/2006/relationships/theme" Target="/ppt/slideMasters/theme/theme1.xml" Id="R28def234518e4d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8776ece8b244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673fb7dce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2f2b0226640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f5a9f8b5e42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df089fd2042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28cbab8ff4e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a14c8dab34f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2cc944b1d4e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 CAMPING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CAMPING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CAMPING AS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CAMPING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CAMPING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CAMPING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5 608 482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−414 649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−1 180 955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876 104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CAMPING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GERD STØLÅS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ANDRÉ STØLÅS BREKKE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VILMA BOGUSYTE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CAMPING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75 66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post@etnecamping.no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997 385 241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CAMPING AS</a:t>
            </a:r>
          </a:p>
        </p:txBody>
      </p:sp>
    </p:spTree>
  </p:cSld>
  <p:clrMapOvr>
    <a:masterClrMapping xmlns:a="http://schemas.openxmlformats.org/drawingml/2006/main"/>
  </p:clrMapOvr>
</p:sld>
</file>