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7ba266e1f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d7f6f7fa2418c"/>
  </p:sldMasterIdLst>
  <p:sldIdLst>
    <p:sldId xmlns:r="http://schemas.openxmlformats.org/officeDocument/2006/relationships" id="256" r:id="Rd8da81b5a3314f0f"/>
    <p:sldId xmlns:r="http://schemas.openxmlformats.org/officeDocument/2006/relationships" id="257" r:id="Rbbf2a75a2f4846eb"/>
    <p:sldId xmlns:r="http://schemas.openxmlformats.org/officeDocument/2006/relationships" id="258" r:id="Rfdced52b0065441b"/>
    <p:sldId xmlns:r="http://schemas.openxmlformats.org/officeDocument/2006/relationships" id="259" r:id="Rec1eeb340550480f"/>
    <p:sldId xmlns:r="http://schemas.openxmlformats.org/officeDocument/2006/relationships" id="260" r:id="R804c21dbe34a453b"/>
    <p:sldId xmlns:r="http://schemas.openxmlformats.org/officeDocument/2006/relationships" id="261" r:id="R6d721fe784cc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d7f6f7fa2418c" /><Relationship Type="http://schemas.openxmlformats.org/officeDocument/2006/relationships/slide" Target="/ppt/slides/slide1.xml" Id="Rd8da81b5a3314f0f" /><Relationship Type="http://schemas.openxmlformats.org/officeDocument/2006/relationships/slide" Target="/ppt/slides/slide2.xml" Id="Rbbf2a75a2f4846eb" /><Relationship Type="http://schemas.openxmlformats.org/officeDocument/2006/relationships/slide" Target="/ppt/slides/slide3.xml" Id="Rfdced52b0065441b" /><Relationship Type="http://schemas.openxmlformats.org/officeDocument/2006/relationships/slide" Target="/ppt/slides/slide4.xml" Id="Rec1eeb340550480f" /><Relationship Type="http://schemas.openxmlformats.org/officeDocument/2006/relationships/slide" Target="/ppt/slides/slide5.xml" Id="R804c21dbe34a453b" /><Relationship Type="http://schemas.openxmlformats.org/officeDocument/2006/relationships/slide" Target="/ppt/slides/slide6.xml" Id="R6d721fe784cc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9843e3cd6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f6df18feb49f0" /><Relationship Type="http://schemas.openxmlformats.org/officeDocument/2006/relationships/theme" Target="/ppt/slideMasters/theme/theme1.xml" Id="R3d0eabec6efd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f6df18feb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86125401f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b4b6385a04c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4f73d5b36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4009305e2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8a2a76b2d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053770e93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