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47f32b9c404d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170a60cda4305"/>
  </p:sldMasterIdLst>
  <p:sldIdLst>
    <p:sldId xmlns:r="http://schemas.openxmlformats.org/officeDocument/2006/relationships" id="256" r:id="Rc12e479699c54390"/>
    <p:sldId xmlns:r="http://schemas.openxmlformats.org/officeDocument/2006/relationships" id="257" r:id="Re9179b02e5d242b7"/>
    <p:sldId xmlns:r="http://schemas.openxmlformats.org/officeDocument/2006/relationships" id="258" r:id="R998cf66d34674bc2"/>
    <p:sldId xmlns:r="http://schemas.openxmlformats.org/officeDocument/2006/relationships" id="259" r:id="Rec24aa71a78647c3"/>
    <p:sldId xmlns:r="http://schemas.openxmlformats.org/officeDocument/2006/relationships" id="260" r:id="Rd285d02944a44895"/>
    <p:sldId xmlns:r="http://schemas.openxmlformats.org/officeDocument/2006/relationships" id="261" r:id="Rc799a54113564151"/>
    <p:sldId xmlns:r="http://schemas.openxmlformats.org/officeDocument/2006/relationships" id="262" r:id="R7d2a1ee8c98b48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170a60cda4305" /><Relationship Type="http://schemas.openxmlformats.org/officeDocument/2006/relationships/slide" Target="/ppt/slides/slide1.xml" Id="Rc12e479699c54390" /><Relationship Type="http://schemas.openxmlformats.org/officeDocument/2006/relationships/slide" Target="/ppt/slides/slide2.xml" Id="Re9179b02e5d242b7" /><Relationship Type="http://schemas.openxmlformats.org/officeDocument/2006/relationships/slide" Target="/ppt/slides/slide3.xml" Id="R998cf66d34674bc2" /><Relationship Type="http://schemas.openxmlformats.org/officeDocument/2006/relationships/slide" Target="/ppt/slides/slide4.xml" Id="Rec24aa71a78647c3" /><Relationship Type="http://schemas.openxmlformats.org/officeDocument/2006/relationships/slide" Target="/ppt/slides/slide5.xml" Id="Rd285d02944a44895" /><Relationship Type="http://schemas.openxmlformats.org/officeDocument/2006/relationships/slide" Target="/ppt/slides/slide6.xml" Id="Rc799a54113564151" /><Relationship Type="http://schemas.openxmlformats.org/officeDocument/2006/relationships/slide" Target="/ppt/slides/slide7.xml" Id="R7d2a1ee8c98b48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08ad92a5945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2297ca80740d4" /><Relationship Type="http://schemas.openxmlformats.org/officeDocument/2006/relationships/theme" Target="/ppt/slideMasters/theme/theme1.xml" Id="Rade36662c778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72297ca807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3258bd68a42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a217c837d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e7bdeb95a42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8cd3d98a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b504a8b7142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c43a4da504d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264e6e017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