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b6422a4b9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17876e3d09454a"/>
  </p:sldMasterIdLst>
  <p:sldIdLst>
    <p:sldId xmlns:r="http://schemas.openxmlformats.org/officeDocument/2006/relationships" id="256" r:id="Rfe76dcb1d95b4385"/>
    <p:sldId xmlns:r="http://schemas.openxmlformats.org/officeDocument/2006/relationships" id="257" r:id="Re886f09d5f4c4174"/>
    <p:sldId xmlns:r="http://schemas.openxmlformats.org/officeDocument/2006/relationships" id="258" r:id="R7dcfd150acf14642"/>
    <p:sldId xmlns:r="http://schemas.openxmlformats.org/officeDocument/2006/relationships" id="259" r:id="R76aace4b31ec4e92"/>
    <p:sldId xmlns:r="http://schemas.openxmlformats.org/officeDocument/2006/relationships" id="260" r:id="Rf65b1c72e45e45ce"/>
    <p:sldId xmlns:r="http://schemas.openxmlformats.org/officeDocument/2006/relationships" id="261" r:id="R1924490ad9b64856"/>
    <p:sldId xmlns:r="http://schemas.openxmlformats.org/officeDocument/2006/relationships" id="262" r:id="R44a2471c0c7749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7876e3d09454a" /><Relationship Type="http://schemas.openxmlformats.org/officeDocument/2006/relationships/slide" Target="/ppt/slides/slide1.xml" Id="Rfe76dcb1d95b4385" /><Relationship Type="http://schemas.openxmlformats.org/officeDocument/2006/relationships/slide" Target="/ppt/slides/slide2.xml" Id="Re886f09d5f4c4174" /><Relationship Type="http://schemas.openxmlformats.org/officeDocument/2006/relationships/slide" Target="/ppt/slides/slide3.xml" Id="R7dcfd150acf14642" /><Relationship Type="http://schemas.openxmlformats.org/officeDocument/2006/relationships/slide" Target="/ppt/slides/slide4.xml" Id="R76aace4b31ec4e92" /><Relationship Type="http://schemas.openxmlformats.org/officeDocument/2006/relationships/slide" Target="/ppt/slides/slide5.xml" Id="Rf65b1c72e45e45ce" /><Relationship Type="http://schemas.openxmlformats.org/officeDocument/2006/relationships/slide" Target="/ppt/slides/slide6.xml" Id="R1924490ad9b64856" /><Relationship Type="http://schemas.openxmlformats.org/officeDocument/2006/relationships/slide" Target="/ppt/slides/slide7.xml" Id="R44a2471c0c7749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8f2d8bb3b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e62a8c1b42d7" /><Relationship Type="http://schemas.openxmlformats.org/officeDocument/2006/relationships/theme" Target="/ppt/slideMasters/theme/theme1.xml" Id="R25739d1725a5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35e62a8c1b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f0e6738bd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0cd95591c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3b40053d0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7865fa8e6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e4bdeee23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b8c14bbc3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ba592011d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NORRØN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NORRØN GRUPPEN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−2 147 660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69 012 922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284 998 337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374 410 773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DEGGERN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997 390 237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NORRØN GRUPPEN AS</a:t>
            </a:r>
          </a:p>
        </p:txBody>
      </p:sp>
    </p:spTree>
  </p:cSld>
  <p:clrMapOvr>
    <a:masterClrMapping xmlns:a="http://schemas.openxmlformats.org/drawingml/2006/main"/>
  </p:clrMapOvr>
</p:sld>
</file>