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690dbc9e3643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6d3e659b34cf7"/>
  </p:sldMasterIdLst>
  <p:sldIdLst>
    <p:sldId xmlns:r="http://schemas.openxmlformats.org/officeDocument/2006/relationships" id="256" r:id="R95185157bbf14ee9"/>
    <p:sldId xmlns:r="http://schemas.openxmlformats.org/officeDocument/2006/relationships" id="257" r:id="R48f8cbdb3618436f"/>
    <p:sldId xmlns:r="http://schemas.openxmlformats.org/officeDocument/2006/relationships" id="258" r:id="R0e75663a1a6e4163"/>
    <p:sldId xmlns:r="http://schemas.openxmlformats.org/officeDocument/2006/relationships" id="259" r:id="R19b17c73b7fb45fc"/>
    <p:sldId xmlns:r="http://schemas.openxmlformats.org/officeDocument/2006/relationships" id="260" r:id="Re935b01dd60a4dbe"/>
    <p:sldId xmlns:r="http://schemas.openxmlformats.org/officeDocument/2006/relationships" id="261" r:id="Ra7962d886e88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6d3e659b34cf7" /><Relationship Type="http://schemas.openxmlformats.org/officeDocument/2006/relationships/slide" Target="/ppt/slides/slide1.xml" Id="R95185157bbf14ee9" /><Relationship Type="http://schemas.openxmlformats.org/officeDocument/2006/relationships/slide" Target="/ppt/slides/slide2.xml" Id="R48f8cbdb3618436f" /><Relationship Type="http://schemas.openxmlformats.org/officeDocument/2006/relationships/slide" Target="/ppt/slides/slide3.xml" Id="R0e75663a1a6e4163" /><Relationship Type="http://schemas.openxmlformats.org/officeDocument/2006/relationships/slide" Target="/ppt/slides/slide4.xml" Id="R19b17c73b7fb45fc" /><Relationship Type="http://schemas.openxmlformats.org/officeDocument/2006/relationships/slide" Target="/ppt/slides/slide5.xml" Id="Re935b01dd60a4dbe" /><Relationship Type="http://schemas.openxmlformats.org/officeDocument/2006/relationships/slide" Target="/ppt/slides/slide6.xml" Id="Ra7962d886e88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aeb7a8b5f47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7e8c5a55a42ba" /><Relationship Type="http://schemas.openxmlformats.org/officeDocument/2006/relationships/theme" Target="/ppt/slideMasters/theme/theme1.xml" Id="R266e32e7e5094b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7e8c5a55a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b3a7681864e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f8a4ec3f5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b3b4f553346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52fb634a6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d97a5a5a849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f0416b47f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Roseby Vest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www.molderevisjon.no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