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bca6d122f241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bfe1d841d7468b"/>
  </p:sldMasterIdLst>
  <p:sldIdLst>
    <p:sldId xmlns:r="http://schemas.openxmlformats.org/officeDocument/2006/relationships" id="256" r:id="R3012a3f736a54ed1"/>
    <p:sldId xmlns:r="http://schemas.openxmlformats.org/officeDocument/2006/relationships" id="257" r:id="R443a9226a1394bb3"/>
    <p:sldId xmlns:r="http://schemas.openxmlformats.org/officeDocument/2006/relationships" id="258" r:id="Rb3cd860226e0476d"/>
    <p:sldId xmlns:r="http://schemas.openxmlformats.org/officeDocument/2006/relationships" id="259" r:id="Re4669c064af34aac"/>
    <p:sldId xmlns:r="http://schemas.openxmlformats.org/officeDocument/2006/relationships" id="260" r:id="R138e900c46ce46a2"/>
    <p:sldId xmlns:r="http://schemas.openxmlformats.org/officeDocument/2006/relationships" id="261" r:id="R6ea8e0a46d784b5a"/>
    <p:sldId xmlns:r="http://schemas.openxmlformats.org/officeDocument/2006/relationships" id="262" r:id="R07a2d0993f154e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bfe1d841d7468b" /><Relationship Type="http://schemas.openxmlformats.org/officeDocument/2006/relationships/slide" Target="/ppt/slides/slide1.xml" Id="R3012a3f736a54ed1" /><Relationship Type="http://schemas.openxmlformats.org/officeDocument/2006/relationships/slide" Target="/ppt/slides/slide2.xml" Id="R443a9226a1394bb3" /><Relationship Type="http://schemas.openxmlformats.org/officeDocument/2006/relationships/slide" Target="/ppt/slides/slide3.xml" Id="Rb3cd860226e0476d" /><Relationship Type="http://schemas.openxmlformats.org/officeDocument/2006/relationships/slide" Target="/ppt/slides/slide4.xml" Id="Re4669c064af34aac" /><Relationship Type="http://schemas.openxmlformats.org/officeDocument/2006/relationships/slide" Target="/ppt/slides/slide5.xml" Id="R138e900c46ce46a2" /><Relationship Type="http://schemas.openxmlformats.org/officeDocument/2006/relationships/slide" Target="/ppt/slides/slide6.xml" Id="R6ea8e0a46d784b5a" /><Relationship Type="http://schemas.openxmlformats.org/officeDocument/2006/relationships/slide" Target="/ppt/slides/slide7.xml" Id="R07a2d0993f154e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4dc915581a44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7e9e9734640d8" /><Relationship Type="http://schemas.openxmlformats.org/officeDocument/2006/relationships/theme" Target="/ppt/slideMasters/theme/theme1.xml" Id="Re1a3cb7bdd604f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f7e9e9734640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dea109e6443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4f1423e9d48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7054dcbcb4a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ae0e5169d4b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0733a5b4142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208124c5c46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bea5c1e6243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MOLDE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MOLDE REVISJON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2 338 330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873 941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695 027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1 321 868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TALLERAAS STIG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Roseby Vest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6415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www.molderevisjon.no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997 391 470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REVISJON AS</a:t>
            </a:r>
          </a:p>
        </p:txBody>
      </p:sp>
    </p:spTree>
  </p:cSld>
  <p:clrMapOvr>
    <a:masterClrMapping xmlns:a="http://schemas.openxmlformats.org/drawingml/2006/main"/>
  </p:clrMapOvr>
</p:sld>
</file>