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ba0125568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9d50ce4da4d74"/>
  </p:sldMasterIdLst>
  <p:sldIdLst>
    <p:sldId xmlns:r="http://schemas.openxmlformats.org/officeDocument/2006/relationships" id="256" r:id="R457eb4480d0c477a"/>
    <p:sldId xmlns:r="http://schemas.openxmlformats.org/officeDocument/2006/relationships" id="257" r:id="R1c42545931f84bfb"/>
    <p:sldId xmlns:r="http://schemas.openxmlformats.org/officeDocument/2006/relationships" id="258" r:id="Rb292f81e6f134b20"/>
    <p:sldId xmlns:r="http://schemas.openxmlformats.org/officeDocument/2006/relationships" id="259" r:id="Rec4b3a85e3214e78"/>
    <p:sldId xmlns:r="http://schemas.openxmlformats.org/officeDocument/2006/relationships" id="260" r:id="Rc6f17ae960f5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9d50ce4da4d74" /><Relationship Type="http://schemas.openxmlformats.org/officeDocument/2006/relationships/slide" Target="/ppt/slides/slide1.xml" Id="R457eb4480d0c477a" /><Relationship Type="http://schemas.openxmlformats.org/officeDocument/2006/relationships/slide" Target="/ppt/slides/slide2.xml" Id="R1c42545931f84bfb" /><Relationship Type="http://schemas.openxmlformats.org/officeDocument/2006/relationships/slide" Target="/ppt/slides/slide3.xml" Id="Rb292f81e6f134b20" /><Relationship Type="http://schemas.openxmlformats.org/officeDocument/2006/relationships/slide" Target="/ppt/slides/slide4.xml" Id="Rec4b3a85e3214e78" /><Relationship Type="http://schemas.openxmlformats.org/officeDocument/2006/relationships/slide" Target="/ppt/slides/slide5.xml" Id="Rc6f17ae960f5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617addf23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b800ce854345" /><Relationship Type="http://schemas.openxmlformats.org/officeDocument/2006/relationships/theme" Target="/ppt/slideMasters/theme/theme1.xml" Id="R841bb653c5cf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1b800ce85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17d1c857d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7c462c85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eba075cd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a71cefba8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536d83856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INDERØY KOMMUNE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Vennalivegen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12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