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717c4ad6e4b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e8076836f34ee8"/>
  </p:sldMasterIdLst>
  <p:sldIdLst>
    <p:sldId xmlns:r="http://schemas.openxmlformats.org/officeDocument/2006/relationships" id="256" r:id="Rbed328e5985b4713"/>
    <p:sldId xmlns:r="http://schemas.openxmlformats.org/officeDocument/2006/relationships" id="257" r:id="R30f7be660b9e48d3"/>
    <p:sldId xmlns:r="http://schemas.openxmlformats.org/officeDocument/2006/relationships" id="258" r:id="Rd996d06c26304c71"/>
    <p:sldId xmlns:r="http://schemas.openxmlformats.org/officeDocument/2006/relationships" id="259" r:id="Rc5b60baed1d747ca"/>
    <p:sldId xmlns:r="http://schemas.openxmlformats.org/officeDocument/2006/relationships" id="260" r:id="Ra664677e2150463a"/>
    <p:sldId xmlns:r="http://schemas.openxmlformats.org/officeDocument/2006/relationships" id="261" r:id="R9d83236ec47848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e8076836f34ee8" /><Relationship Type="http://schemas.openxmlformats.org/officeDocument/2006/relationships/slide" Target="/ppt/slides/slide1.xml" Id="Rbed328e5985b4713" /><Relationship Type="http://schemas.openxmlformats.org/officeDocument/2006/relationships/slide" Target="/ppt/slides/slide2.xml" Id="R30f7be660b9e48d3" /><Relationship Type="http://schemas.openxmlformats.org/officeDocument/2006/relationships/slide" Target="/ppt/slides/slide3.xml" Id="Rd996d06c26304c71" /><Relationship Type="http://schemas.openxmlformats.org/officeDocument/2006/relationships/slide" Target="/ppt/slides/slide4.xml" Id="Rc5b60baed1d747ca" /><Relationship Type="http://schemas.openxmlformats.org/officeDocument/2006/relationships/slide" Target="/ppt/slides/slide5.xml" Id="Ra664677e2150463a" /><Relationship Type="http://schemas.openxmlformats.org/officeDocument/2006/relationships/slide" Target="/ppt/slides/slide6.xml" Id="R9d83236ec47848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6ecba6cab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bbe02d59a474e" /><Relationship Type="http://schemas.openxmlformats.org/officeDocument/2006/relationships/theme" Target="/ppt/slideMasters/theme/theme1.xml" Id="Re17ba14a0626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bbe02d59a47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63eebcae543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2d1f2039a4f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2e32ce512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5a6fbc5e542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1b1a7d0e449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4fc2752df4a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JACOB SITT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SITT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SØRGÅRD STEINAR'S DØDSBO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SITT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997 397 487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JACOB SITT AS</a:t>
            </a:r>
          </a:p>
        </p:txBody>
      </p:sp>
    </p:spTree>
  </p:cSld>
  <p:clrMapOvr>
    <a:masterClrMapping xmlns:a="http://schemas.openxmlformats.org/drawingml/2006/main"/>
  </p:clrMapOvr>
</p:sld>
</file>