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f12578eec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495e7fa9f41fa"/>
  </p:sldMasterIdLst>
  <p:sldIdLst>
    <p:sldId xmlns:r="http://schemas.openxmlformats.org/officeDocument/2006/relationships" id="256" r:id="R29f848d3f6974bbf"/>
    <p:sldId xmlns:r="http://schemas.openxmlformats.org/officeDocument/2006/relationships" id="257" r:id="R0520dea2f8a14c99"/>
    <p:sldId xmlns:r="http://schemas.openxmlformats.org/officeDocument/2006/relationships" id="258" r:id="R72b8bdc9878e48cb"/>
    <p:sldId xmlns:r="http://schemas.openxmlformats.org/officeDocument/2006/relationships" id="259" r:id="R7f1d2dfaa83a48a2"/>
    <p:sldId xmlns:r="http://schemas.openxmlformats.org/officeDocument/2006/relationships" id="260" r:id="R895dd868933a4bb9"/>
    <p:sldId xmlns:r="http://schemas.openxmlformats.org/officeDocument/2006/relationships" id="261" r:id="R974e85a41fe149a5"/>
    <p:sldId xmlns:r="http://schemas.openxmlformats.org/officeDocument/2006/relationships" id="262" r:id="R6dc078b91a2a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495e7fa9f41fa" /><Relationship Type="http://schemas.openxmlformats.org/officeDocument/2006/relationships/slide" Target="/ppt/slides/slide1.xml" Id="R29f848d3f6974bbf" /><Relationship Type="http://schemas.openxmlformats.org/officeDocument/2006/relationships/slide" Target="/ppt/slides/slide2.xml" Id="R0520dea2f8a14c99" /><Relationship Type="http://schemas.openxmlformats.org/officeDocument/2006/relationships/slide" Target="/ppt/slides/slide3.xml" Id="R72b8bdc9878e48cb" /><Relationship Type="http://schemas.openxmlformats.org/officeDocument/2006/relationships/slide" Target="/ppt/slides/slide4.xml" Id="R7f1d2dfaa83a48a2" /><Relationship Type="http://schemas.openxmlformats.org/officeDocument/2006/relationships/slide" Target="/ppt/slides/slide5.xml" Id="R895dd868933a4bb9" /><Relationship Type="http://schemas.openxmlformats.org/officeDocument/2006/relationships/slide" Target="/ppt/slides/slide6.xml" Id="R974e85a41fe149a5" /><Relationship Type="http://schemas.openxmlformats.org/officeDocument/2006/relationships/slide" Target="/ppt/slides/slide7.xml" Id="R6dc078b91a2a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421b10b43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904fad664b7b" /><Relationship Type="http://schemas.openxmlformats.org/officeDocument/2006/relationships/theme" Target="/ppt/slideMasters/theme/theme1.xml" Id="Rcc4c5551fdd6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1904fad66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e9a2d3847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a336418c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d3d7f701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fc7eb0f1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2dfb558f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fdff6299e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9eb65f3b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FINNMARK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FINNMARK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etasje, Markveien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997 397 649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FINNMARK AS</a:t>
            </a:r>
          </a:p>
        </p:txBody>
      </p:sp>
    </p:spTree>
  </p:cSld>
  <p:clrMapOvr>
    <a:masterClrMapping xmlns:a="http://schemas.openxmlformats.org/drawingml/2006/main"/>
  </p:clrMapOvr>
</p:sld>
</file>