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83af82815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fa43842c7444a"/>
  </p:sldMasterIdLst>
  <p:sldIdLst>
    <p:sldId xmlns:r="http://schemas.openxmlformats.org/officeDocument/2006/relationships" id="256" r:id="Red36771623844758"/>
    <p:sldId xmlns:r="http://schemas.openxmlformats.org/officeDocument/2006/relationships" id="257" r:id="R83a0d0c07c654784"/>
    <p:sldId xmlns:r="http://schemas.openxmlformats.org/officeDocument/2006/relationships" id="258" r:id="R1b38fd5f28ee4f5e"/>
    <p:sldId xmlns:r="http://schemas.openxmlformats.org/officeDocument/2006/relationships" id="259" r:id="R87b4d8a9a1704cce"/>
    <p:sldId xmlns:r="http://schemas.openxmlformats.org/officeDocument/2006/relationships" id="260" r:id="R83fe981509924ebc"/>
    <p:sldId xmlns:r="http://schemas.openxmlformats.org/officeDocument/2006/relationships" id="261" r:id="Rbfc0576d081446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fa43842c7444a" /><Relationship Type="http://schemas.openxmlformats.org/officeDocument/2006/relationships/slide" Target="/ppt/slides/slide1.xml" Id="Red36771623844758" /><Relationship Type="http://schemas.openxmlformats.org/officeDocument/2006/relationships/slide" Target="/ppt/slides/slide2.xml" Id="R83a0d0c07c654784" /><Relationship Type="http://schemas.openxmlformats.org/officeDocument/2006/relationships/slide" Target="/ppt/slides/slide3.xml" Id="R1b38fd5f28ee4f5e" /><Relationship Type="http://schemas.openxmlformats.org/officeDocument/2006/relationships/slide" Target="/ppt/slides/slide4.xml" Id="R87b4d8a9a1704cce" /><Relationship Type="http://schemas.openxmlformats.org/officeDocument/2006/relationships/slide" Target="/ppt/slides/slide5.xml" Id="R83fe981509924ebc" /><Relationship Type="http://schemas.openxmlformats.org/officeDocument/2006/relationships/slide" Target="/ppt/slides/slide6.xml" Id="Rbfc0576d081446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64ec72b424d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66f87989d4eeb" /><Relationship Type="http://schemas.openxmlformats.org/officeDocument/2006/relationships/theme" Target="/ppt/slideMasters/theme/theme1.xml" Id="R58416fa216df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e66f87989d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213908c32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1d6c6a7194a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515b1e29d4a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68ea5d8304a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35913bda4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a6594bce4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HÅLOGALAND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jon.arne.torbergsen@enter-revisjon.no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997 398 610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