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03b02942bb46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63a7f09b7b44a2"/>
  </p:sldMasterIdLst>
  <p:sldIdLst>
    <p:sldId xmlns:r="http://schemas.openxmlformats.org/officeDocument/2006/relationships" id="256" r:id="R298377b223cd44a4"/>
    <p:sldId xmlns:r="http://schemas.openxmlformats.org/officeDocument/2006/relationships" id="257" r:id="Rec84a08c00d54019"/>
    <p:sldId xmlns:r="http://schemas.openxmlformats.org/officeDocument/2006/relationships" id="258" r:id="Refb68949bc56453f"/>
    <p:sldId xmlns:r="http://schemas.openxmlformats.org/officeDocument/2006/relationships" id="259" r:id="R147d3518fd104b0d"/>
    <p:sldId xmlns:r="http://schemas.openxmlformats.org/officeDocument/2006/relationships" id="260" r:id="R41b9a284b1ae4e61"/>
    <p:sldId xmlns:r="http://schemas.openxmlformats.org/officeDocument/2006/relationships" id="261" r:id="R4244228a7fb542a5"/>
    <p:sldId xmlns:r="http://schemas.openxmlformats.org/officeDocument/2006/relationships" id="262" r:id="Rc1328b945c554c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63a7f09b7b44a2" /><Relationship Type="http://schemas.openxmlformats.org/officeDocument/2006/relationships/slide" Target="/ppt/slides/slide1.xml" Id="R298377b223cd44a4" /><Relationship Type="http://schemas.openxmlformats.org/officeDocument/2006/relationships/slide" Target="/ppt/slides/slide2.xml" Id="Rec84a08c00d54019" /><Relationship Type="http://schemas.openxmlformats.org/officeDocument/2006/relationships/slide" Target="/ppt/slides/slide3.xml" Id="Refb68949bc56453f" /><Relationship Type="http://schemas.openxmlformats.org/officeDocument/2006/relationships/slide" Target="/ppt/slides/slide4.xml" Id="R147d3518fd104b0d" /><Relationship Type="http://schemas.openxmlformats.org/officeDocument/2006/relationships/slide" Target="/ppt/slides/slide5.xml" Id="R41b9a284b1ae4e61" /><Relationship Type="http://schemas.openxmlformats.org/officeDocument/2006/relationships/slide" Target="/ppt/slides/slide6.xml" Id="R4244228a7fb542a5" /><Relationship Type="http://schemas.openxmlformats.org/officeDocument/2006/relationships/slide" Target="/ppt/slides/slide7.xml" Id="Rc1328b945c554c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cd6bee1b2548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272df7d2a40e3" /><Relationship Type="http://schemas.openxmlformats.org/officeDocument/2006/relationships/theme" Target="/ppt/slideMasters/theme/theme1.xml" Id="R87a73e054b8f4c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5272df7d2a40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ce8774d6b42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8a82616fa4a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20ddc637b4d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7f51712b54e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85ec4952a41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607d828004a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a5523eb9f40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ENTER REVISJON HÅLOGALAND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ENTER REVISJON HÅLOGALAND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8 400 320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119 203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1 203 054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3 482 365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ENTER REVISJON NORD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Selsbanes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34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jon.arne.torbergsen@enter-revisjon.no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www.enter-revisjon.no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997 398 610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