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f5a1664bc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c6eadac02c426a"/>
  </p:sldMasterIdLst>
  <p:sldIdLst>
    <p:sldId xmlns:r="http://schemas.openxmlformats.org/officeDocument/2006/relationships" id="256" r:id="R7e469e97443e4bf0"/>
    <p:sldId xmlns:r="http://schemas.openxmlformats.org/officeDocument/2006/relationships" id="257" r:id="Rc6ce542ecff04792"/>
    <p:sldId xmlns:r="http://schemas.openxmlformats.org/officeDocument/2006/relationships" id="258" r:id="Rd0ff7b59075a4415"/>
    <p:sldId xmlns:r="http://schemas.openxmlformats.org/officeDocument/2006/relationships" id="259" r:id="Ra076ea111d9842fa"/>
    <p:sldId xmlns:r="http://schemas.openxmlformats.org/officeDocument/2006/relationships" id="260" r:id="Rf63334a68d374ac1"/>
    <p:sldId xmlns:r="http://schemas.openxmlformats.org/officeDocument/2006/relationships" id="261" r:id="R63b717276011463b"/>
    <p:sldId xmlns:r="http://schemas.openxmlformats.org/officeDocument/2006/relationships" id="262" r:id="R490c993a170a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6eadac02c426a" /><Relationship Type="http://schemas.openxmlformats.org/officeDocument/2006/relationships/slide" Target="/ppt/slides/slide1.xml" Id="R7e469e97443e4bf0" /><Relationship Type="http://schemas.openxmlformats.org/officeDocument/2006/relationships/slide" Target="/ppt/slides/slide2.xml" Id="Rc6ce542ecff04792" /><Relationship Type="http://schemas.openxmlformats.org/officeDocument/2006/relationships/slide" Target="/ppt/slides/slide3.xml" Id="Rd0ff7b59075a4415" /><Relationship Type="http://schemas.openxmlformats.org/officeDocument/2006/relationships/slide" Target="/ppt/slides/slide4.xml" Id="Ra076ea111d9842fa" /><Relationship Type="http://schemas.openxmlformats.org/officeDocument/2006/relationships/slide" Target="/ppt/slides/slide5.xml" Id="Rf63334a68d374ac1" /><Relationship Type="http://schemas.openxmlformats.org/officeDocument/2006/relationships/slide" Target="/ppt/slides/slide6.xml" Id="R63b717276011463b" /><Relationship Type="http://schemas.openxmlformats.org/officeDocument/2006/relationships/slide" Target="/ppt/slides/slide7.xml" Id="R490c993a170a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b7cc0e023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87520999c449b" /><Relationship Type="http://schemas.openxmlformats.org/officeDocument/2006/relationships/theme" Target="/ppt/slideMasters/theme/theme1.xml" Id="R093eda3abe88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087520999c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678750f95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ae4ba3bb84e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12bdc757d4e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8a0a449ac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36f74b930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fb7391acd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e082080f5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INFORMATION TECHNOLOGY SEARCH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INFORMATION TECHNOLOGY SEARCH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−200 911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BRYNJULV KJOSÅS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Brynjulv Kjosås, Michelets vei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brynjulv@itsearch.no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INFORMATION TECHNOLOGY SEARCH AS</a:t>
            </a:r>
          </a:p>
        </p:txBody>
      </p:sp>
    </p:spTree>
  </p:cSld>
  <p:clrMapOvr>
    <a:masterClrMapping xmlns:a="http://schemas.openxmlformats.org/drawingml/2006/main"/>
  </p:clrMapOvr>
</p:sld>
</file>