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c55b8ebe8f4f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2fd753f5e6401a"/>
  </p:sldMasterIdLst>
  <p:sldIdLst>
    <p:sldId xmlns:r="http://schemas.openxmlformats.org/officeDocument/2006/relationships" id="256" r:id="R00eb56b7395e46b3"/>
    <p:sldId xmlns:r="http://schemas.openxmlformats.org/officeDocument/2006/relationships" id="257" r:id="R6db3874a96294dd7"/>
    <p:sldId xmlns:r="http://schemas.openxmlformats.org/officeDocument/2006/relationships" id="258" r:id="R22a9f1384d2f4947"/>
    <p:sldId xmlns:r="http://schemas.openxmlformats.org/officeDocument/2006/relationships" id="259" r:id="R9b9073abab324bfb"/>
    <p:sldId xmlns:r="http://schemas.openxmlformats.org/officeDocument/2006/relationships" id="260" r:id="R6f1ec64209dc4576"/>
    <p:sldId xmlns:r="http://schemas.openxmlformats.org/officeDocument/2006/relationships" id="261" r:id="R6b2d027b11334e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2fd753f5e6401a" /><Relationship Type="http://schemas.openxmlformats.org/officeDocument/2006/relationships/slide" Target="/ppt/slides/slide1.xml" Id="R00eb56b7395e46b3" /><Relationship Type="http://schemas.openxmlformats.org/officeDocument/2006/relationships/slide" Target="/ppt/slides/slide2.xml" Id="R6db3874a96294dd7" /><Relationship Type="http://schemas.openxmlformats.org/officeDocument/2006/relationships/slide" Target="/ppt/slides/slide3.xml" Id="R22a9f1384d2f4947" /><Relationship Type="http://schemas.openxmlformats.org/officeDocument/2006/relationships/slide" Target="/ppt/slides/slide4.xml" Id="R9b9073abab324bfb" /><Relationship Type="http://schemas.openxmlformats.org/officeDocument/2006/relationships/slide" Target="/ppt/slides/slide5.xml" Id="R6f1ec64209dc4576" /><Relationship Type="http://schemas.openxmlformats.org/officeDocument/2006/relationships/slide" Target="/ppt/slides/slide6.xml" Id="R6b2d027b11334e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5d3799206942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5bba0309dc4ff2" /><Relationship Type="http://schemas.openxmlformats.org/officeDocument/2006/relationships/theme" Target="/ppt/slideMasters/theme/theme1.xml" Id="R1eb9c8bdc8a44c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5bba0309dc4f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54e161f27649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e26006a5ff44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1ba8a000ad4a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9397d126944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cbdf1b32a946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d81c16444847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NYE ST OLAVS PLASS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ST OLAVS PLASS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NYE ST OLAVS PLASS 1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ST OLAVS PLASS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ST OLAVS PLASS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ST OLAVS PLASS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 OLAVS PLASS 1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ST OLAVS PLASS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997 409 477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ST OLAVS PLASS 1 AS</a:t>
            </a:r>
          </a:p>
        </p:txBody>
      </p:sp>
    </p:spTree>
  </p:cSld>
  <p:clrMapOvr>
    <a:masterClrMapping xmlns:a="http://schemas.openxmlformats.org/drawingml/2006/main"/>
  </p:clrMapOvr>
</p:sld>
</file>