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b31601fca047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9325baef404a26"/>
  </p:sldMasterIdLst>
  <p:sldIdLst>
    <p:sldId xmlns:r="http://schemas.openxmlformats.org/officeDocument/2006/relationships" id="256" r:id="R8e3457c4805045f5"/>
    <p:sldId xmlns:r="http://schemas.openxmlformats.org/officeDocument/2006/relationships" id="257" r:id="R719c25094e3b49cf"/>
    <p:sldId xmlns:r="http://schemas.openxmlformats.org/officeDocument/2006/relationships" id="258" r:id="R614b59601a9d46b7"/>
    <p:sldId xmlns:r="http://schemas.openxmlformats.org/officeDocument/2006/relationships" id="259" r:id="R7b250e3d348e468b"/>
    <p:sldId xmlns:r="http://schemas.openxmlformats.org/officeDocument/2006/relationships" id="260" r:id="R83c7283f46a546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9325baef404a26" /><Relationship Type="http://schemas.openxmlformats.org/officeDocument/2006/relationships/slide" Target="/ppt/slides/slide1.xml" Id="R8e3457c4805045f5" /><Relationship Type="http://schemas.openxmlformats.org/officeDocument/2006/relationships/slide" Target="/ppt/slides/slide2.xml" Id="R719c25094e3b49cf" /><Relationship Type="http://schemas.openxmlformats.org/officeDocument/2006/relationships/slide" Target="/ppt/slides/slide3.xml" Id="R614b59601a9d46b7" /><Relationship Type="http://schemas.openxmlformats.org/officeDocument/2006/relationships/slide" Target="/ppt/slides/slide4.xml" Id="R7b250e3d348e468b" /><Relationship Type="http://schemas.openxmlformats.org/officeDocument/2006/relationships/slide" Target="/ppt/slides/slide5.xml" Id="R83c7283f46a546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37b8233de944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6ea4d761a47b0" /><Relationship Type="http://schemas.openxmlformats.org/officeDocument/2006/relationships/theme" Target="/ppt/slideMasters/theme/theme1.xml" Id="R7eff02c2f82447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e6ea4d761a47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d8cdedbab4f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00be942f244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fd6da965448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a942cf9ed4b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35ce5c5c041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HARANES HAVFISKE KLUBB (HHK)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HARANES HAVFISKE KLUBB (HHK)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HARANES HAVFISKE KLUBB (HHK) ble etablert [år] og holder til i Melandsjø.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HARANES HAVFISKE KLUBB (HHK)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HARANES HAVFISKE KLUBB (HHK)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HARANES HAVFISKE KLUBB (HHK)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Tobbdalsen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7250 Melandsjø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997 409 590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HARANES HAVFISKE KLUBB (HHK)</a:t>
            </a:r>
          </a:p>
        </p:txBody>
      </p:sp>
    </p:spTree>
  </p:cSld>
  <p:clrMapOvr>
    <a:masterClrMapping xmlns:a="http://schemas.openxmlformats.org/drawingml/2006/main"/>
  </p:clrMapOvr>
</p:sld>
</file>