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8b1727f981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37bed285d4401"/>
  </p:sldMasterIdLst>
  <p:sldIdLst>
    <p:sldId xmlns:r="http://schemas.openxmlformats.org/officeDocument/2006/relationships" id="256" r:id="R327432f209e8408d"/>
    <p:sldId xmlns:r="http://schemas.openxmlformats.org/officeDocument/2006/relationships" id="257" r:id="Rec297e4428fb4846"/>
    <p:sldId xmlns:r="http://schemas.openxmlformats.org/officeDocument/2006/relationships" id="258" r:id="R0983bb7490e94d2a"/>
    <p:sldId xmlns:r="http://schemas.openxmlformats.org/officeDocument/2006/relationships" id="259" r:id="Ra3e95d7d60e8440b"/>
    <p:sldId xmlns:r="http://schemas.openxmlformats.org/officeDocument/2006/relationships" id="260" r:id="R97b47bc4415641e1"/>
    <p:sldId xmlns:r="http://schemas.openxmlformats.org/officeDocument/2006/relationships" id="261" r:id="Rce1f9755886741c0"/>
    <p:sldId xmlns:r="http://schemas.openxmlformats.org/officeDocument/2006/relationships" id="262" r:id="Rf7cc9faaea8b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37bed285d4401" /><Relationship Type="http://schemas.openxmlformats.org/officeDocument/2006/relationships/slide" Target="/ppt/slides/slide1.xml" Id="R327432f209e8408d" /><Relationship Type="http://schemas.openxmlformats.org/officeDocument/2006/relationships/slide" Target="/ppt/slides/slide2.xml" Id="Rec297e4428fb4846" /><Relationship Type="http://schemas.openxmlformats.org/officeDocument/2006/relationships/slide" Target="/ppt/slides/slide3.xml" Id="R0983bb7490e94d2a" /><Relationship Type="http://schemas.openxmlformats.org/officeDocument/2006/relationships/slide" Target="/ppt/slides/slide4.xml" Id="Ra3e95d7d60e8440b" /><Relationship Type="http://schemas.openxmlformats.org/officeDocument/2006/relationships/slide" Target="/ppt/slides/slide5.xml" Id="R97b47bc4415641e1" /><Relationship Type="http://schemas.openxmlformats.org/officeDocument/2006/relationships/slide" Target="/ppt/slides/slide6.xml" Id="Rce1f9755886741c0" /><Relationship Type="http://schemas.openxmlformats.org/officeDocument/2006/relationships/slide" Target="/ppt/slides/slide7.xml" Id="Rf7cc9faaea8b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12628342f48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239609ce74696" /><Relationship Type="http://schemas.openxmlformats.org/officeDocument/2006/relationships/theme" Target="/ppt/slideMasters/theme/theme1.xml" Id="R638fa0c190034c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239609ce7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3a95c6971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5bfe71a14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7a0d2e7da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a077e9f5944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86cee88cc4c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f39c431674d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71df51ff1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ESO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−244 703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25 106 508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26 660 519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997 415 523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ESO HOLDING AS</a:t>
            </a:r>
          </a:p>
        </p:txBody>
      </p:sp>
    </p:spTree>
  </p:cSld>
  <p:clrMapOvr>
    <a:masterClrMapping xmlns:a="http://schemas.openxmlformats.org/drawingml/2006/main"/>
  </p:clrMapOvr>
</p:sld>
</file>